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3" r:id="rId1"/>
  </p:sldMasterIdLst>
  <p:notesMasterIdLst>
    <p:notesMasterId r:id="rId36"/>
  </p:notesMasterIdLst>
  <p:sldIdLst>
    <p:sldId id="257" r:id="rId2"/>
    <p:sldId id="291" r:id="rId3"/>
    <p:sldId id="293" r:id="rId4"/>
    <p:sldId id="295" r:id="rId5"/>
    <p:sldId id="296" r:id="rId6"/>
    <p:sldId id="297" r:id="rId7"/>
    <p:sldId id="298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307" r:id="rId17"/>
    <p:sldId id="308" r:id="rId18"/>
    <p:sldId id="309" r:id="rId19"/>
    <p:sldId id="310" r:id="rId20"/>
    <p:sldId id="311" r:id="rId21"/>
    <p:sldId id="312" r:id="rId22"/>
    <p:sldId id="313" r:id="rId23"/>
    <p:sldId id="314" r:id="rId24"/>
    <p:sldId id="315" r:id="rId25"/>
    <p:sldId id="316" r:id="rId26"/>
    <p:sldId id="317" r:id="rId27"/>
    <p:sldId id="318" r:id="rId28"/>
    <p:sldId id="319" r:id="rId29"/>
    <p:sldId id="320" r:id="rId30"/>
    <p:sldId id="321" r:id="rId31"/>
    <p:sldId id="322" r:id="rId32"/>
    <p:sldId id="323" r:id="rId33"/>
    <p:sldId id="324" r:id="rId34"/>
    <p:sldId id="326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9D211CA-891F-423F-B345-898B76A4342F}">
          <p14:sldIdLst>
            <p14:sldId id="257"/>
            <p14:sldId id="291"/>
            <p14:sldId id="293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6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0" d="100"/>
          <a:sy n="70" d="100"/>
        </p:scale>
        <p:origin x="-732" y="-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D1C45FB-F940-40D2-9399-65C3066277BA}" type="datetimeFigureOut">
              <a:rPr lang="fa-IR" smtClean="0"/>
              <a:t>07/22/1441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812C11F3-3F8A-4824-A283-5BA8D0E8047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60674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C11F3-3F8A-4824-A283-5BA8D0E8047E}" type="slidenum">
              <a:rPr lang="fa-IR" smtClean="0"/>
              <a:t>3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04936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8160D-DFE0-4FA3-B475-D486D30F05CF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27C7D1-41E4-49E5-8249-B85E34DE9B46}" type="slidenum">
              <a:rPr lang="fa-IR" smtClean="0"/>
              <a:pPr/>
              <a:t>34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47543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FFB4E-608D-49E0-BD55-48975AFF979F}" type="datetime1">
              <a:rPr lang="en-US" smtClean="0"/>
              <a:t>3/16/2020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آموزشکده فنی وحرفه ای  امام خمینی (ره)قاین مدرس:ابراهیم شکوهیان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692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CBB98-184E-4BDB-820D-087FB534C085}" type="datetime1">
              <a:rPr lang="en-US" smtClean="0"/>
              <a:t>3/16/2020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آموزشکده فنی وحرفه ای  امام خمینی (ره)قاین مدرس:ابراهیم شکوهیان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666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A86CA-87CA-47F5-985A-240B8F0658C8}" type="datetime1">
              <a:rPr lang="en-US" smtClean="0"/>
              <a:t>3/16/2020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آموزشکده فنی وحرفه ای  امام خمینی (ره)قاین مدرس:ابراهیم شکوهیان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4166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7E8C3-63BD-4AC0-870E-775E54BC2886}" type="datetime1">
              <a:rPr lang="en-US" smtClean="0"/>
              <a:t>3/16/2020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آموزشکده فنی وحرفه ای  امام خمینی (ره)قاین مدرس:ابراهیم شکوهیان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423852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9284-7A41-4897-A0EA-96CC08506161}" type="datetime1">
              <a:rPr lang="en-US" smtClean="0"/>
              <a:t>3/16/2020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آموزشکده فنی وحرفه ای  امام خمینی (ره)قاین مدرس:ابراهیم شکوهیان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0360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0B6CA-0915-46FF-969D-CF25FAB3D146}" type="datetime1">
              <a:rPr lang="en-US" smtClean="0"/>
              <a:t>3/16/2020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آموزشکده فنی وحرفه ای  امام خمینی (ره)قاین مدرس:ابراهیم شکوهیان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727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7A398-A5E2-4720-A6F9-7D8BF81C52E9}" type="datetime1">
              <a:rPr lang="en-US" smtClean="0"/>
              <a:t>3/16/2020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آموزشکده فنی وحرفه ای  امام خمینی (ره)قاین مدرس:ابراهیم شکوهیان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1808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9F000-071B-4095-92C6-2C0689B8C9DA}" type="datetime1">
              <a:rPr lang="en-US" smtClean="0"/>
              <a:t>3/16/2020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آموزشکده فنی وحرفه ای  امام خمینی (ره)قاین مدرس:ابراهیم شکوهیان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7338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AB114-7830-40CC-9814-E4CC79FCDD42}" type="datetime1">
              <a:rPr lang="en-US" smtClean="0"/>
              <a:t>3/16/2020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آموزشکده فنی وحرفه ای  امام خمینی (ره)قاین مدرس:ابراهیم شکوهیان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340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155E9-7535-4FCD-8329-1EFA278C8A36}" type="datetime1">
              <a:rPr lang="en-US" smtClean="0"/>
              <a:t>3/16/2020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آموزشکده فنی وحرفه ای  امام خمینی (ره)قاین مدرس:ابراهیم شکوهیان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593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1F88A-6E5D-4405-9A25-85E526788176}" type="datetime1">
              <a:rPr lang="en-US" smtClean="0"/>
              <a:t>3/16/2020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آموزشکده فنی وحرفه ای  امام خمینی (ره)قاین مدرس:ابراهیم شکوهیان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792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DF929-E7CB-4662-800C-E29A780E70A8}" type="datetime1">
              <a:rPr lang="en-US" smtClean="0"/>
              <a:t>3/16/2020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آموزشکده فنی وحرفه ای  امام خمینی (ره)قاین مدرس:ابراهیم شکوهیان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592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888-9809-480D-856D-3DAB1B2B3574}" type="datetime1">
              <a:rPr lang="en-US" smtClean="0"/>
              <a:t>3/16/2020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آموزشکده فنی وحرفه ای  امام خمینی (ره)قاین مدرس:ابراهیم شکوهیان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537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F6F9D-0D9B-4197-BA0E-8366129408A4}" type="datetime1">
              <a:rPr lang="en-US" smtClean="0"/>
              <a:t>3/16/2020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آموزشکده فنی وحرفه ای  امام خمینی (ره)قاین مدرس:ابراهیم شکوهیان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564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8730D-F2B2-44F9-A07D-1F3BB39622DF}" type="datetime1">
              <a:rPr lang="en-US" smtClean="0"/>
              <a:t>3/16/2020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آموزشکده فنی وحرفه ای  امام خمینی (ره)قاین مدرس:ابراهیم شکوهیان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585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A8211-6420-45C2-B160-4DFA7F77C07B}" type="datetime1">
              <a:rPr lang="en-US" smtClean="0"/>
              <a:t>3/16/2020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آموزشکده فنی وحرفه ای  امام خمینی (ره)قاین مدرس:ابراهیم شکوهیان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311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7D435-4982-4EA3-BC4C-41BB56979C70}" type="datetime1">
              <a:rPr lang="en-US" smtClean="0"/>
              <a:t>3/16/2020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آموزشکده فنی وحرفه ای  امام خمینی (ره)قاین مدرس:ابراهیم شکوهیان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48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7B2B9F9-21E8-4E00-A42E-705FD34B99A4}" type="datetime1">
              <a:rPr lang="en-US" smtClean="0"/>
              <a:t>3/16/2020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fa-IR" smtClean="0"/>
              <a:t>آموزشکده فنی وحرفه ای  امام خمینی (ره)قاین مدرس:ابراهیم شکوهیان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879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</p:sldLayoutIdLst>
  <p:hf hdr="0"/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78"/>
            <a:ext cx="12249623" cy="6890413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AABEA-3D70-47EA-923F-D71659002636}" type="datetime1">
              <a:rPr lang="en-US" smtClean="0"/>
              <a:t>3/16/2020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آموزشکده فنی وحرفه ای  امام خمینی (ره)قاین مدرس:ابراهیم شکوهیان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6835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Mohammad\Desktop\New folder\3.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5562600"/>
          </a:xfrm>
          <a:prstGeom prst="rect">
            <a:avLst/>
          </a:prstGeom>
          <a:noFill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0FF90-F142-48A9-BC32-4BA60D8B8E7C}" type="datetime1">
              <a:rPr lang="en-US" smtClean="0"/>
              <a:t>3/16/2020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آموزشکده فنی وحرفه ای  امام خمینی (ره)قاین مدرس:ابراهیم شکوهیان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376394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ohammad\Desktop\New folder\4.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2362200"/>
          </a:xfrm>
          <a:prstGeom prst="rect">
            <a:avLst/>
          </a:prstGeom>
          <a:noFill/>
        </p:spPr>
      </p:pic>
      <p:pic>
        <p:nvPicPr>
          <p:cNvPr id="8195" name="Picture 3" descr="C:\Users\Mohammad\Desktop\New folder\4.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362200"/>
            <a:ext cx="12192000" cy="3110552"/>
          </a:xfrm>
          <a:prstGeom prst="rect">
            <a:avLst/>
          </a:prstGeom>
          <a:noFill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3AAB4-D752-4673-ADCC-FC476C6A79EB}" type="datetime1">
              <a:rPr lang="en-US" smtClean="0"/>
              <a:t>3/16/2020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آموزشکده فنی وحرفه ای  امام خمینی (ره)قاین مدرس:ابراهیم شکوهیان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02757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ohammad\Desktop\New folder\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2819400"/>
          </a:xfrm>
          <a:prstGeom prst="rect">
            <a:avLst/>
          </a:prstGeom>
          <a:noFill/>
        </p:spPr>
      </p:pic>
      <p:pic>
        <p:nvPicPr>
          <p:cNvPr id="5" name="Picture 2" descr="C:\Users\Mohammad\Desktop\New folder\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819401"/>
            <a:ext cx="12192000" cy="3076432"/>
          </a:xfrm>
          <a:prstGeom prst="rect">
            <a:avLst/>
          </a:prstGeom>
          <a:noFill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4D147-8C8C-47FE-97A4-5D15D2F03F6F}" type="datetime1">
              <a:rPr lang="en-US" smtClean="0"/>
              <a:t>3/16/2020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آموزشکده فنی وحرفه ای  امام خمینی (ره)قاین مدرس:ابراهیم شکوهیان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006322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Mohammad\Desktop\New folder\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12192000" cy="4435523"/>
          </a:xfrm>
          <a:prstGeom prst="rect">
            <a:avLst/>
          </a:prstGeom>
          <a:noFill/>
        </p:spPr>
      </p:pic>
      <p:pic>
        <p:nvPicPr>
          <p:cNvPr id="7170" name="Picture 2" descr="C:\Users\Mohammad\Desktop\docent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99740"/>
            <a:ext cx="3810000" cy="2562225"/>
          </a:xfrm>
          <a:prstGeom prst="rect">
            <a:avLst/>
          </a:prstGeom>
          <a:noFill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85E94-71F0-4D72-AAEB-86DE09475B82}" type="datetime1">
              <a:rPr lang="en-US" smtClean="0"/>
              <a:t>3/16/2020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آموزشکده فنی وحرفه ای  امام خمینی (ره)قاین مدرس:ابراهیم شکوهیان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4640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Mohammad\Desktop\New folder\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2085975"/>
          </a:xfrm>
          <a:prstGeom prst="rect">
            <a:avLst/>
          </a:prstGeom>
          <a:noFill/>
        </p:spPr>
      </p:pic>
      <p:pic>
        <p:nvPicPr>
          <p:cNvPr id="6" name="Picture 2" descr="C:\Users\Mohammad\Desktop\New folder\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98090" y="2085975"/>
            <a:ext cx="3593910" cy="3581400"/>
          </a:xfrm>
          <a:prstGeom prst="rect">
            <a:avLst/>
          </a:prstGeom>
          <a:noFill/>
        </p:spPr>
      </p:pic>
      <p:pic>
        <p:nvPicPr>
          <p:cNvPr id="7170" name="Picture 2" descr="C:\Users\Mohammad\Desktop\docent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72168" y="2222452"/>
            <a:ext cx="4303594" cy="3974746"/>
          </a:xfrm>
          <a:prstGeom prst="rect">
            <a:avLst/>
          </a:prstGeom>
          <a:noFill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BCF8F-A5D1-4A1C-8101-E18A826A1258}" type="datetime1">
              <a:rPr lang="en-US" smtClean="0"/>
              <a:t>3/16/2020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آموزشکده فنی وحرفه ای  امام خمینی (ره)قاین مدرس:ابراهیم شکوهیان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04624"/>
      </p:ext>
    </p:extLst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2450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0" name="Picture 4" descr="C:\Users\Mohammad\Desktop\New folder\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4184" y="2450023"/>
            <a:ext cx="10047816" cy="2524125"/>
          </a:xfrm>
          <a:prstGeom prst="rect">
            <a:avLst/>
          </a:prstGeom>
          <a:noFill/>
        </p:spPr>
      </p:pic>
      <p:pic>
        <p:nvPicPr>
          <p:cNvPr id="7170" name="Picture 2" descr="C:\Users\Mohammad\Desktop\docent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450023"/>
            <a:ext cx="3810000" cy="3871912"/>
          </a:xfrm>
          <a:prstGeom prst="rect">
            <a:avLst/>
          </a:prstGeom>
          <a:noFill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A2616-7326-4D37-9BDA-93CD04350A66}" type="datetime1">
              <a:rPr lang="en-US" smtClean="0"/>
              <a:t>3/16/2020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آموزشکده فنی وحرفه ای  امام خمینی (ره)قاین مدرس:ابراهیم شکوهیان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950830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Mohammad\Desktop\New folder\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648"/>
            <a:ext cx="12192000" cy="5715000"/>
          </a:xfrm>
          <a:prstGeom prst="rect">
            <a:avLst/>
          </a:prstGeom>
          <a:noFill/>
        </p:spPr>
      </p:pic>
      <p:pic>
        <p:nvPicPr>
          <p:cNvPr id="7170" name="Picture 2" descr="C:\Users\Mohammad\Desktop\docent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6326"/>
            <a:ext cx="3810000" cy="4710113"/>
          </a:xfrm>
          <a:prstGeom prst="rect">
            <a:avLst/>
          </a:prstGeom>
          <a:noFill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33B86-FA6B-499E-A6C9-A8C2E056B4D3}" type="datetime1">
              <a:rPr lang="en-US" smtClean="0"/>
              <a:t>3/16/2020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آموزشکده فنی وحرفه ای  امام خمینی (ره)قاین مدرس:ابراهیم شکوهیان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50113"/>
      </p:ext>
    </p:extLst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866" y="0"/>
            <a:ext cx="12217866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 descr="C:\Users\Mohammad\Desktop\docent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913" y="0"/>
            <a:ext cx="2984310" cy="3640858"/>
          </a:xfrm>
          <a:prstGeom prst="rect">
            <a:avLst/>
          </a:prstGeom>
          <a:noFill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568F5-8193-48F7-BB3C-C8E6722699CB}" type="datetime1">
              <a:rPr lang="en-US" smtClean="0"/>
              <a:t>3/16/2020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آموزشکده فنی وحرفه ای  امام خمینی (ره)قاین مدرس:ابراهیم شکوهیان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14076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ohammad\Desktop\docent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1199" y="202047"/>
            <a:ext cx="3451367" cy="5246078"/>
          </a:xfrm>
          <a:prstGeom prst="rect">
            <a:avLst/>
          </a:prstGeom>
          <a:noFill/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44203" y="0"/>
            <a:ext cx="8247797" cy="5650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DA147-2C85-45D7-8C51-06EDA4957B71}" type="datetime1">
              <a:rPr lang="en-US" smtClean="0"/>
              <a:t>3/16/2020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26122" y="5924218"/>
            <a:ext cx="6672887" cy="365125"/>
          </a:xfrm>
        </p:spPr>
        <p:txBody>
          <a:bodyPr/>
          <a:lstStyle/>
          <a:p>
            <a:r>
              <a:rPr lang="fa-IR" smtClean="0"/>
              <a:t>آموزشکده فنی وحرفه ای  امام خمینی (ره)قاین مدرس:ابراهیم شکوهیان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25250"/>
      </p:ext>
    </p:extLst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43100" y="1752600"/>
            <a:ext cx="102489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 descr="C:\Users\Mohammad\Desktop\docent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63773" y="1752600"/>
            <a:ext cx="3810000" cy="4495800"/>
          </a:xfrm>
          <a:prstGeom prst="rect">
            <a:avLst/>
          </a:prstGeom>
          <a:noFill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583C3-69E7-49F0-ABA5-C74740F5493E}" type="datetime1">
              <a:rPr lang="en-US" smtClean="0"/>
              <a:t>3/16/2020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آموزشکده فنی وحرفه ای  امام خمینی (ره)قاین مدرس:ابراهیم شکوهیان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535764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764275" y="3435531"/>
            <a:ext cx="11068333" cy="2733257"/>
          </a:xfrm>
        </p:spPr>
        <p:txBody>
          <a:bodyPr>
            <a:normAutofit fontScale="85000" lnSpcReduction="20000"/>
          </a:bodyPr>
          <a:lstStyle/>
          <a:p>
            <a:r>
              <a:rPr lang="fa-IR" sz="9600" dirty="0">
                <a:solidFill>
                  <a:srgbClr val="0F0044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دانشگاه فنی و حرفه ای</a:t>
            </a:r>
            <a:endParaRPr lang="en-US" sz="9600" dirty="0">
              <a:solidFill>
                <a:srgbClr val="0F0044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r>
              <a:rPr lang="fa-IR" sz="9600" dirty="0">
                <a:solidFill>
                  <a:srgbClr val="0F0044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آموزشکده فنی و حرفه ای امام خمینی (ره) قاین</a:t>
            </a:r>
            <a:endParaRPr lang="en-US" sz="9600" dirty="0">
              <a:solidFill>
                <a:srgbClr val="0F0044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4" t="1" r="25902" b="46477"/>
          <a:stretch/>
        </p:blipFill>
        <p:spPr>
          <a:xfrm>
            <a:off x="3957851" y="170759"/>
            <a:ext cx="3725649" cy="3060621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AA559-4317-4728-AFA9-813026E0B804}" type="datetime1">
              <a:rPr lang="en-US" smtClean="0"/>
              <a:t>3/16/2020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آموزشکده فنی وحرفه ای  امام خمینی (ره)قاین مدرس:ابراهیم شکوهیان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4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 descr="C:\Users\Mohammad\Desktop\docent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126" y="917812"/>
            <a:ext cx="4368800" cy="5257799"/>
          </a:xfrm>
          <a:prstGeom prst="rect">
            <a:avLst/>
          </a:prstGeom>
          <a:noFill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FEE92-5BB0-4469-940D-D5B99E5AD0F5}" type="datetime1">
              <a:rPr lang="en-US" smtClean="0"/>
              <a:t>3/16/2020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آموزشکده فنی وحرفه ای  امام خمینی (ره)قاین مدرس:ابراهیم شکوهیان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811496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60D63-9868-45B0-9977-F976BE635D69}" type="datetime1">
              <a:rPr lang="en-US" smtClean="0"/>
              <a:t>3/16/2020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آموزشکده فنی وحرفه ای  امام خمینی (ره)قاین مدرس:ابراهیم شکوهیان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229494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 descr="C:\Users\Mohammad\Desktop\docent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390633"/>
            <a:ext cx="3810000" cy="4038600"/>
          </a:xfrm>
          <a:prstGeom prst="rect">
            <a:avLst/>
          </a:prstGeom>
          <a:noFill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30E8-D4A7-4BC3-85CD-5308A59766BA}" type="datetime1">
              <a:rPr lang="en-US" smtClean="0"/>
              <a:t>3/16/2020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آموزشکده فنی وحرفه ای  امام خمینی (ره)قاین مدرس:ابراهیم شکوهیان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437666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5EFD-1618-4BE6-AC6A-8FAB42D5098E}" type="datetime1">
              <a:rPr lang="en-US" smtClean="0"/>
              <a:t>3/16/2020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آموزشکده فنی وحرفه ای  امام خمینی (ره)قاین مدرس:ابراهیم شکوهیان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161385"/>
      </p:ext>
    </p:extLst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05AD-EEF8-404F-A54C-7782FFEC14F0}" type="datetime1">
              <a:rPr lang="en-US" smtClean="0"/>
              <a:t>3/16/2020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آموزشکده فنی وحرفه ای  امام خمینی (ره)قاین مدرس:ابراهیم شکوهیان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82054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5595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2B156-37E6-48DD-A071-CA5DBD93E126}" type="datetime1">
              <a:rPr lang="en-US" smtClean="0"/>
              <a:t>3/16/2020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آموزشکده فنی وحرفه ای  امام خمینی (ره)قاین مدرس:ابراهیم شکوهیان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203589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ohammad\Desktop\docent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7289" y="360529"/>
            <a:ext cx="2743200" cy="4334256"/>
          </a:xfrm>
          <a:prstGeom prst="rect">
            <a:avLst/>
          </a:prstGeom>
          <a:noFill/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19667" y="0"/>
            <a:ext cx="4972334" cy="5349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1DF38-9645-4CE2-8CA5-EE7236A09A45}" type="datetime1">
              <a:rPr lang="en-US" smtClean="0"/>
              <a:t>3/16/2020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آموزشکده فنی وحرفه ای  امام خمینی (ره)قاین مدرس:ابراهیم شکوهیان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84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 descr="C:\Users\Mohammad\Desktop\docent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8627" y="1974376"/>
            <a:ext cx="2289791" cy="2701953"/>
          </a:xfrm>
          <a:prstGeom prst="rect">
            <a:avLst/>
          </a:prstGeom>
          <a:noFill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2184-1F7F-40FF-9059-A1AB01B6F363}" type="datetime1">
              <a:rPr lang="en-US" smtClean="0"/>
              <a:t>3/16/2020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آموزشکده فنی وحرفه ای  امام خمینی (ره)قاین مدرس:ابراهیم شکوهیان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7884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72805-A155-4DC4-9563-0ADAC7ABBA9E}" type="datetime1">
              <a:rPr lang="en-US" smtClean="0"/>
              <a:t>3/16/2020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آموزشکده فنی وحرفه ای  امام خمینی (ره)قاین مدرس:ابراهیم شکوهیان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526955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61733" y="2692400"/>
            <a:ext cx="933026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 descr="C:\Users\Mohammad\Desktop\docent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692400"/>
            <a:ext cx="3810000" cy="3810000"/>
          </a:xfrm>
          <a:prstGeom prst="rect">
            <a:avLst/>
          </a:prstGeom>
          <a:noFill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95217-0AC2-4651-8975-D12E8745F2E5}" type="datetime1">
              <a:rPr lang="en-US" smtClean="0"/>
              <a:t>3/16/2020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آموزشکده فنی وحرفه ای  امام خمینی (ره)قاین مدرس:ابراهیم شکوهیان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866915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906" y="336288"/>
            <a:ext cx="9106989" cy="1325563"/>
          </a:xfrm>
          <a:noFill/>
        </p:spPr>
        <p:txBody>
          <a:bodyPr>
            <a:normAutofit/>
          </a:bodyPr>
          <a:lstStyle/>
          <a:p>
            <a:pPr algn="ctr"/>
            <a:r>
              <a:rPr lang="fa-IR" sz="6600" b="1" dirty="0" smtClean="0">
                <a:solidFill>
                  <a:schemeClr val="accent5">
                    <a:lumMod val="50000"/>
                  </a:schemeClr>
                </a:solidFill>
                <a:cs typeface="B Nazanin" panose="00000400000000000000" pitchFamily="2" charset="-78"/>
              </a:rPr>
              <a:t>درس کار آفرینی 982</a:t>
            </a:r>
            <a:endParaRPr lang="en-US" sz="8000" b="1" dirty="0">
              <a:solidFill>
                <a:schemeClr val="accent5">
                  <a:lumMod val="50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012676" y="1787857"/>
            <a:ext cx="9864589" cy="107796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sz="5200" dirty="0" smtClean="0">
                <a:cs typeface="B Nazanin" panose="00000400000000000000" pitchFamily="2" charset="-78"/>
              </a:rPr>
              <a:t>جلسه پنجم</a:t>
            </a:r>
            <a:r>
              <a:rPr lang="fa-IR" sz="3900" dirty="0" smtClean="0">
                <a:cs typeface="B Nazanin" panose="00000400000000000000" pitchFamily="2" charset="-78"/>
              </a:rPr>
              <a:t> : </a:t>
            </a:r>
            <a:r>
              <a:rPr lang="fa-IR" sz="4000" dirty="0" smtClean="0"/>
              <a:t>فصل </a:t>
            </a:r>
            <a:r>
              <a:rPr lang="fa-IR" sz="4000" dirty="0"/>
              <a:t>سوم (مدیریت کسب وکار)</a:t>
            </a:r>
          </a:p>
          <a:p>
            <a:pPr algn="ctr"/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150692" y="2865825"/>
            <a:ext cx="7129054" cy="5953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3600" dirty="0" smtClean="0">
                <a:cs typeface="B Nazanin" panose="00000400000000000000" pitchFamily="2" charset="-78"/>
              </a:rPr>
              <a:t>مدرس:</a:t>
            </a:r>
            <a:endParaRPr lang="en-US" sz="3600" dirty="0">
              <a:cs typeface="B Nazanin" panose="00000400000000000000" pitchFamily="2" charset="-78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59875" y="3758793"/>
            <a:ext cx="7129053" cy="59531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6000" dirty="0" smtClean="0">
                <a:cs typeface="B Nazanin" panose="00000400000000000000" pitchFamily="2" charset="-78"/>
              </a:rPr>
              <a:t>ابراهیم شکوهیان</a:t>
            </a:r>
            <a:endParaRPr lang="en-US" sz="6000" dirty="0">
              <a:cs typeface="B Nazanin" panose="000004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56866" y="4784776"/>
            <a:ext cx="95397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5400" dirty="0">
                <a:solidFill>
                  <a:srgbClr val="0F0044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آموزشکده فنی و حرفه ای امام خمینی (ره) قاین</a:t>
            </a:r>
            <a:endParaRPr lang="en-US" sz="5400" dirty="0">
              <a:solidFill>
                <a:srgbClr val="0F0044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DBBD6-E671-4E37-92AD-56AB085508B8}" type="datetime1">
              <a:rPr lang="en-US" smtClean="0"/>
              <a:t>3/16/2020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آموزشکده فنی وحرفه ای  امام خمینی (ره)قاین مدرس:ابراهیم شکوهیان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46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80267" y="0"/>
            <a:ext cx="9211733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 descr="C:\Users\Mohammad\Desktop\docent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501" y="340056"/>
            <a:ext cx="2980267" cy="4351190"/>
          </a:xfrm>
          <a:prstGeom prst="rect">
            <a:avLst/>
          </a:prstGeom>
          <a:noFill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2FB02-18AE-43D1-A53D-C1DDDDC944CD}" type="datetime1">
              <a:rPr lang="en-US" smtClean="0"/>
              <a:t>3/16/2020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آموزشکده فنی وحرفه ای  امام خمینی (ره)قاین مدرس:ابراهیم شکوهیان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343033"/>
      </p:ext>
    </p:extLst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98800" y="0"/>
            <a:ext cx="9093200" cy="5663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 descr="C:\Users\Mohammad\Desktop\docent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4268" y="371688"/>
            <a:ext cx="3195093" cy="4920443"/>
          </a:xfrm>
          <a:prstGeom prst="rect">
            <a:avLst/>
          </a:prstGeom>
          <a:noFill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0D74F-D9AC-422B-BF3C-997CC52259EF}" type="datetime1">
              <a:rPr lang="en-US" smtClean="0"/>
              <a:t>3/16/2020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آموزشکده فنی وحرفه ای  امام خمینی (ره)قاین مدرس:ابراهیم شکوهیان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965400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4267" y="0"/>
            <a:ext cx="8957733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 descr="C:\Users\Mohammad\Desktop\docent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376" y="423081"/>
            <a:ext cx="2934269" cy="4577460"/>
          </a:xfrm>
          <a:prstGeom prst="rect">
            <a:avLst/>
          </a:prstGeom>
          <a:noFill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5610C-3315-4E97-AA3F-36678CFAF868}" type="datetime1">
              <a:rPr lang="en-US" smtClean="0"/>
              <a:t>3/16/2020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آموزشکده فنی وحرفه ای  امام خمینی (ره)قاین مدرس:ابراهیم شکوهیان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262247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9829" y="0"/>
            <a:ext cx="9582171" cy="5500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 descr="C:\Users\Mohammad\Desktop\docent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7421" y="384412"/>
            <a:ext cx="3275463" cy="4978704"/>
          </a:xfrm>
          <a:prstGeom prst="rect">
            <a:avLst/>
          </a:prstGeom>
          <a:noFill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F6A8A-FD01-4AE8-B3C6-C3A00FAEFA09}" type="datetime1">
              <a:rPr lang="en-US" smtClean="0"/>
              <a:t>3/16/2020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آموزشکده فنی وحرفه ای  امام خمینی (ره)قاین مدرس:ابراهیم شکوهیان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96550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Autumn Leaves on Forest Floor, Vermon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7891" name="WordArt 3"/>
          <p:cNvSpPr>
            <a:spLocks noChangeArrowheads="1" noChangeShapeType="1" noTextEdit="1"/>
          </p:cNvSpPr>
          <p:nvPr/>
        </p:nvSpPr>
        <p:spPr bwMode="auto">
          <a:xfrm>
            <a:off x="7152218" y="2743201"/>
            <a:ext cx="4751916" cy="6461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fa-IR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cs typeface="B Yagut"/>
              </a:rPr>
              <a:t>زنده باد ارتباط...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737A1E-3E99-4146-BF00-AA1658B8222B}" type="datetime1">
              <a:rPr lang="en-US" smtClean="0"/>
              <a:t>3/16/2020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a-IR" smtClean="0"/>
              <a:t>آموزشکده فنی وحرفه ای  امام خمینی (ره)قاین</a:t>
            </a:r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2AA26B-9963-408E-8F6F-D15248EA3D53}" type="slidenum">
              <a:rPr lang="fa-IR" smtClean="0"/>
              <a:pPr>
                <a:defRPr/>
              </a:pPr>
              <a:t>34</a:t>
            </a:fld>
            <a:endParaRPr lang="fa-IR"/>
          </a:p>
        </p:txBody>
      </p:sp>
      <p:sp>
        <p:nvSpPr>
          <p:cNvPr id="5" name="Up Ribbon 4"/>
          <p:cNvSpPr/>
          <p:nvPr/>
        </p:nvSpPr>
        <p:spPr>
          <a:xfrm>
            <a:off x="6123296" y="5240740"/>
            <a:ext cx="3657600" cy="1091821"/>
          </a:xfrm>
          <a:prstGeom prst="ribbon2">
            <a:avLst/>
          </a:prstGeom>
          <a:solidFill>
            <a:schemeClr val="accent3">
              <a:lumMod val="5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4400" dirty="0" smtClean="0"/>
              <a:t>پایان</a:t>
            </a:r>
            <a:endParaRPr lang="fa-IR" sz="4400" dirty="0"/>
          </a:p>
        </p:txBody>
      </p:sp>
    </p:spTree>
    <p:extLst>
      <p:ext uri="{BB962C8B-B14F-4D97-AF65-F5344CB8AC3E}">
        <p14:creationId xmlns:p14="http://schemas.microsoft.com/office/powerpoint/2010/main" val="227041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3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295  E" pathEditMode="relative" ptsTypes="">
                                      <p:cBhvr>
                                        <p:cTn id="10" dur="2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ohammad\Desktop\New folder\1.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624" y="1066800"/>
            <a:ext cx="11808177" cy="4267200"/>
          </a:xfrm>
          <a:prstGeom prst="rect">
            <a:avLst/>
          </a:prstGeom>
          <a:noFill/>
        </p:spPr>
      </p:pic>
      <p:pic>
        <p:nvPicPr>
          <p:cNvPr id="1028" name="Picture 4" descr="C:\Users\Mohammad\Desktop\docent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3200400"/>
            <a:ext cx="6005353" cy="3962400"/>
          </a:xfrm>
          <a:prstGeom prst="rect">
            <a:avLst/>
          </a:prstGeom>
          <a:noFill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C72F5-F3C3-4D7B-A863-E072EECC4628}" type="datetime1">
              <a:rPr lang="en-US" smtClean="0"/>
              <a:t>3/16/2020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آموزشکده فنی وحرفه ای  امام خمینی (ره)قاین مدرس:ابراهیم شکوهیان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885109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ohammad\Desktop\New folder\1.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5841242"/>
          </a:xfrm>
          <a:prstGeom prst="rect">
            <a:avLst/>
          </a:prstGeom>
          <a:noFill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60406-5F3D-407A-AE9E-55615C38CF1F}" type="datetime1">
              <a:rPr lang="en-US" smtClean="0"/>
              <a:t>3/16/2020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آموزشکده فنی وحرفه ای  امام خمینی (ره)قاین مدرس:ابراهیم شکوهیان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375038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Mohammad\Desktop\New folder\2.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5950424"/>
          </a:xfrm>
          <a:prstGeom prst="rect">
            <a:avLst/>
          </a:prstGeom>
          <a:noFill/>
        </p:spPr>
      </p:pic>
      <p:pic>
        <p:nvPicPr>
          <p:cNvPr id="3074" name="Picture 2" descr="C:\Users\Mohammad\Desktop\docent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4227" y="139889"/>
            <a:ext cx="2822054" cy="3160701"/>
          </a:xfrm>
          <a:prstGeom prst="rect">
            <a:avLst/>
          </a:prstGeom>
          <a:noFill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86633-FBC4-492F-9469-5C7D1BDFCE5F}" type="datetime1">
              <a:rPr lang="en-US" smtClean="0"/>
              <a:t>3/16/2020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آموزشکده فنی وحرفه ای  امام خمینی (ره)قاین مدرس:ابراهیم شکوهیان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761143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Mohammad\Desktop\New folder\2.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3048000"/>
          </a:xfrm>
          <a:prstGeom prst="rect">
            <a:avLst/>
          </a:prstGeom>
          <a:noFill/>
        </p:spPr>
      </p:pic>
      <p:pic>
        <p:nvPicPr>
          <p:cNvPr id="5" name="Picture 3" descr="C:\Users\Mohammad\Desktop\New folder\2.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45808"/>
            <a:ext cx="12192000" cy="2668137"/>
          </a:xfrm>
          <a:prstGeom prst="rect">
            <a:avLst/>
          </a:prstGeom>
          <a:noFill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10EA5-783F-42F2-BC60-A6F5385FADAF}" type="datetime1">
              <a:rPr lang="en-US" smtClean="0"/>
              <a:t>3/16/2020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آموزشکده فنی وحرفه ای  امام خمینی (ره)قاین مدرس:ابراهیم شکوهیان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166814"/>
      </p:ext>
    </p:extLst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Mohammad\Desktop\New folder\3.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647"/>
            <a:ext cx="12192000" cy="5745707"/>
          </a:xfrm>
          <a:prstGeom prst="rect">
            <a:avLst/>
          </a:prstGeom>
          <a:noFill/>
        </p:spPr>
      </p:pic>
      <p:pic>
        <p:nvPicPr>
          <p:cNvPr id="5122" name="Picture 2" descr="C:\Users\Mohammad\Desktop\docent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22568" y="-1"/>
            <a:ext cx="3810000" cy="3352800"/>
          </a:xfrm>
          <a:prstGeom prst="rect">
            <a:avLst/>
          </a:prstGeom>
          <a:noFill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7E8BF-4701-4D4B-B1CC-A9182153FB1D}" type="datetime1">
              <a:rPr lang="en-US" smtClean="0"/>
              <a:t>3/16/2020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آموزشکده فنی وحرفه ای  امام خمینی (ره)قاین مدرس:ابراهیم شکوهیان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305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Mohammad\Desktop\New folder\3.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3733800"/>
          </a:xfrm>
          <a:prstGeom prst="rect">
            <a:avLst/>
          </a:prstGeom>
          <a:noFill/>
        </p:spPr>
      </p:pic>
      <p:pic>
        <p:nvPicPr>
          <p:cNvPr id="6146" name="Picture 2" descr="C:\Users\Mohammad\Desktop\docent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20588"/>
            <a:ext cx="4614333" cy="4191000"/>
          </a:xfrm>
          <a:prstGeom prst="rect">
            <a:avLst/>
          </a:prstGeom>
          <a:noFill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E9ED4-4656-422A-8ED8-76F8A454ABAC}" type="datetime1">
              <a:rPr lang="en-US" smtClean="0"/>
              <a:t>3/16/2020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آموزشکده فنی وحرفه ای  امام خمینی (ره)قاین مدرس:ابراهیم شکوهیان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025801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1468</TotalTime>
  <Words>459</Words>
  <Application>Microsoft Office PowerPoint</Application>
  <PresentationFormat>Custom</PresentationFormat>
  <Paragraphs>114</Paragraphs>
  <Slides>34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Droplet</vt:lpstr>
      <vt:lpstr>PowerPoint Presentation</vt:lpstr>
      <vt:lpstr>PowerPoint Presentation</vt:lpstr>
      <vt:lpstr>درس کار آفرینی 982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TOLU</cp:lastModifiedBy>
  <cp:revision>55</cp:revision>
  <dcterms:created xsi:type="dcterms:W3CDTF">2018-09-22T09:16:15Z</dcterms:created>
  <dcterms:modified xsi:type="dcterms:W3CDTF">2020-03-16T11:36:12Z</dcterms:modified>
</cp:coreProperties>
</file>