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29"/>
  </p:notesMasterIdLst>
  <p:sldIdLst>
    <p:sldId id="294" r:id="rId2"/>
    <p:sldId id="291" r:id="rId3"/>
    <p:sldId id="293"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8" r:id="rId19"/>
    <p:sldId id="319" r:id="rId20"/>
    <p:sldId id="320" r:id="rId21"/>
    <p:sldId id="321" r:id="rId22"/>
    <p:sldId id="313" r:id="rId23"/>
    <p:sldId id="314" r:id="rId24"/>
    <p:sldId id="315" r:id="rId25"/>
    <p:sldId id="316" r:id="rId26"/>
    <p:sldId id="317" r:id="rId27"/>
    <p:sldId id="31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D211CA-891F-423F-B345-898B76A4342F}">
          <p14:sldIdLst>
            <p14:sldId id="294"/>
            <p14:sldId id="291"/>
            <p14:sldId id="293"/>
            <p14:sldId id="296"/>
            <p14:sldId id="297"/>
            <p14:sldId id="298"/>
            <p14:sldId id="299"/>
            <p14:sldId id="300"/>
            <p14:sldId id="301"/>
            <p14:sldId id="302"/>
            <p14:sldId id="303"/>
            <p14:sldId id="304"/>
            <p14:sldId id="305"/>
            <p14:sldId id="306"/>
            <p14:sldId id="307"/>
            <p14:sldId id="308"/>
            <p14:sldId id="309"/>
            <p14:sldId id="318"/>
            <p14:sldId id="319"/>
            <p14:sldId id="320"/>
            <p14:sldId id="321"/>
            <p14:sldId id="313"/>
            <p14:sldId id="314"/>
            <p14:sldId id="315"/>
            <p14:sldId id="316"/>
            <p14:sldId id="317"/>
            <p14:sldId id="312"/>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2"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AAF9B-37FF-495E-8665-1F34A34D97ED}" type="doc">
      <dgm:prSet loTypeId="urn:microsoft.com/office/officeart/2005/8/layout/vProcess5" loCatId="process" qsTypeId="urn:microsoft.com/office/officeart/2005/8/quickstyle/simple1" qsCatId="simple" csTypeId="urn:microsoft.com/office/officeart/2005/8/colors/colorful1#1" csCatId="colorful" phldr="1"/>
      <dgm:spPr/>
      <dgm:t>
        <a:bodyPr/>
        <a:lstStyle/>
        <a:p>
          <a:endParaRPr lang="en-US"/>
        </a:p>
      </dgm:t>
    </dgm:pt>
    <dgm:pt modelId="{8E5F0810-8572-4296-9AFF-E2351248DE48}">
      <dgm:prSet phldrT="[Text]" custT="1"/>
      <dgm:spPr/>
      <dgm:t>
        <a:bodyPr/>
        <a:lstStyle/>
        <a:p>
          <a:pPr algn="ctr"/>
          <a:r>
            <a:rPr lang="fa-IR" sz="2000" b="1" dirty="0" smtClean="0">
              <a:solidFill>
                <a:schemeClr val="tx1"/>
              </a:solidFill>
            </a:rPr>
            <a:t>خلاقیت پیدایی و تولید یک اندیشه و فکر نو است </a:t>
          </a:r>
          <a:endParaRPr lang="en-US" sz="2000" b="1" dirty="0">
            <a:solidFill>
              <a:schemeClr val="tx1"/>
            </a:solidFill>
          </a:endParaRPr>
        </a:p>
      </dgm:t>
    </dgm:pt>
    <dgm:pt modelId="{A874D5B7-926D-416D-AECA-8B77473FD374}" type="parTrans" cxnId="{FDA8D0F7-4E8A-4B99-B8EC-7BD1B70F211E}">
      <dgm:prSet/>
      <dgm:spPr/>
      <dgm:t>
        <a:bodyPr/>
        <a:lstStyle/>
        <a:p>
          <a:endParaRPr lang="en-US"/>
        </a:p>
      </dgm:t>
    </dgm:pt>
    <dgm:pt modelId="{C525058C-514A-4FE5-B0FE-1A2B9EACE7A8}" type="sibTrans" cxnId="{FDA8D0F7-4E8A-4B99-B8EC-7BD1B70F211E}">
      <dgm:prSet custT="1"/>
      <dgm:spPr/>
      <dgm:t>
        <a:bodyPr/>
        <a:lstStyle/>
        <a:p>
          <a:endParaRPr lang="en-US" sz="2000" b="1"/>
        </a:p>
      </dgm:t>
    </dgm:pt>
    <dgm:pt modelId="{46346061-F300-4945-8BE7-3327A6A4FEA4}">
      <dgm:prSet phldrT="[Text]" custT="1"/>
      <dgm:spPr/>
      <dgm:t>
        <a:bodyPr/>
        <a:lstStyle/>
        <a:p>
          <a:pPr algn="ctr"/>
          <a:r>
            <a:rPr lang="fa-IR" sz="2000" b="1" dirty="0" smtClean="0">
              <a:solidFill>
                <a:schemeClr val="tx1"/>
              </a:solidFill>
            </a:rPr>
            <a:t>در حالیکه نو آوری عملی ساختن آن اندیشه و فکر است </a:t>
          </a:r>
          <a:endParaRPr lang="en-US" sz="2000" b="1" dirty="0">
            <a:solidFill>
              <a:schemeClr val="tx1"/>
            </a:solidFill>
          </a:endParaRPr>
        </a:p>
      </dgm:t>
    </dgm:pt>
    <dgm:pt modelId="{26E8D155-0FDF-4290-81D4-D3D095C2C7A8}" type="parTrans" cxnId="{54A8CCEF-CFA7-45DF-8C33-34CC62F9E90E}">
      <dgm:prSet/>
      <dgm:spPr/>
      <dgm:t>
        <a:bodyPr/>
        <a:lstStyle/>
        <a:p>
          <a:endParaRPr lang="en-US"/>
        </a:p>
      </dgm:t>
    </dgm:pt>
    <dgm:pt modelId="{BB8F72A6-7FB1-4158-846A-926125AFA943}" type="sibTrans" cxnId="{54A8CCEF-CFA7-45DF-8C33-34CC62F9E90E}">
      <dgm:prSet custT="1"/>
      <dgm:spPr/>
      <dgm:t>
        <a:bodyPr/>
        <a:lstStyle/>
        <a:p>
          <a:endParaRPr lang="en-US" sz="2000" b="1"/>
        </a:p>
      </dgm:t>
    </dgm:pt>
    <dgm:pt modelId="{45AE2CC7-B0C4-4806-8135-7EC36D5AF327}">
      <dgm:prSet phldrT="[Text]" custT="1"/>
      <dgm:spPr/>
      <dgm:t>
        <a:bodyPr/>
        <a:lstStyle/>
        <a:p>
          <a:pPr algn="r"/>
          <a:r>
            <a:rPr lang="fa-IR" sz="2000" b="1" dirty="0" smtClean="0">
              <a:solidFill>
                <a:schemeClr val="tx1"/>
              </a:solidFill>
            </a:rPr>
            <a:t>همان‌گونه که از تعا‌ریف فوق نتیجه می‌شود خلاقیت لازمه‌ی نوآوری است، خلاقیت بستر رشد و پیدایی نوآوری است.</a:t>
          </a:r>
          <a:endParaRPr lang="en-US" sz="2000" b="1" dirty="0">
            <a:solidFill>
              <a:schemeClr val="tx1"/>
            </a:solidFill>
          </a:endParaRPr>
        </a:p>
      </dgm:t>
    </dgm:pt>
    <dgm:pt modelId="{5BD5FA12-750D-44DD-8B86-BAD8BEBD3F87}" type="parTrans" cxnId="{51404A6D-97BC-4591-B8CF-84B5863623C2}">
      <dgm:prSet/>
      <dgm:spPr/>
      <dgm:t>
        <a:bodyPr/>
        <a:lstStyle/>
        <a:p>
          <a:endParaRPr lang="en-US"/>
        </a:p>
      </dgm:t>
    </dgm:pt>
    <dgm:pt modelId="{51D8741E-3A81-4FB4-ABFA-505569F401C8}" type="sibTrans" cxnId="{51404A6D-97BC-4591-B8CF-84B5863623C2}">
      <dgm:prSet/>
      <dgm:spPr/>
      <dgm:t>
        <a:bodyPr/>
        <a:lstStyle/>
        <a:p>
          <a:endParaRPr lang="en-US"/>
        </a:p>
      </dgm:t>
    </dgm:pt>
    <dgm:pt modelId="{B373A279-1657-4ECE-8335-5F19290DCCCB}" type="pres">
      <dgm:prSet presAssocID="{8D1AAF9B-37FF-495E-8665-1F34A34D97ED}" presName="outerComposite" presStyleCnt="0">
        <dgm:presLayoutVars>
          <dgm:chMax val="5"/>
          <dgm:dir/>
          <dgm:resizeHandles val="exact"/>
        </dgm:presLayoutVars>
      </dgm:prSet>
      <dgm:spPr/>
      <dgm:t>
        <a:bodyPr/>
        <a:lstStyle/>
        <a:p>
          <a:endParaRPr lang="en-US"/>
        </a:p>
      </dgm:t>
    </dgm:pt>
    <dgm:pt modelId="{4EDCC327-A105-49A0-BCB4-E5272F4039E0}" type="pres">
      <dgm:prSet presAssocID="{8D1AAF9B-37FF-495E-8665-1F34A34D97ED}" presName="dummyMaxCanvas" presStyleCnt="0">
        <dgm:presLayoutVars/>
      </dgm:prSet>
      <dgm:spPr/>
      <dgm:t>
        <a:bodyPr/>
        <a:lstStyle/>
        <a:p>
          <a:endParaRPr lang="en-US"/>
        </a:p>
      </dgm:t>
    </dgm:pt>
    <dgm:pt modelId="{C8E643D3-25D5-4DD4-B346-C15AD7F4966B}" type="pres">
      <dgm:prSet presAssocID="{8D1AAF9B-37FF-495E-8665-1F34A34D97ED}" presName="ThreeNodes_1" presStyleLbl="node1" presStyleIdx="0" presStyleCnt="3">
        <dgm:presLayoutVars>
          <dgm:bulletEnabled val="1"/>
        </dgm:presLayoutVars>
      </dgm:prSet>
      <dgm:spPr/>
      <dgm:t>
        <a:bodyPr/>
        <a:lstStyle/>
        <a:p>
          <a:endParaRPr lang="en-US"/>
        </a:p>
      </dgm:t>
    </dgm:pt>
    <dgm:pt modelId="{8C52BAC1-4FB4-40AE-AC97-5AE9F8964A7F}" type="pres">
      <dgm:prSet presAssocID="{8D1AAF9B-37FF-495E-8665-1F34A34D97ED}" presName="ThreeNodes_2" presStyleLbl="node1" presStyleIdx="1" presStyleCnt="3">
        <dgm:presLayoutVars>
          <dgm:bulletEnabled val="1"/>
        </dgm:presLayoutVars>
      </dgm:prSet>
      <dgm:spPr/>
      <dgm:t>
        <a:bodyPr/>
        <a:lstStyle/>
        <a:p>
          <a:endParaRPr lang="en-US"/>
        </a:p>
      </dgm:t>
    </dgm:pt>
    <dgm:pt modelId="{5BA0DED7-2D90-4195-A4E4-FCB48CFDD0FA}" type="pres">
      <dgm:prSet presAssocID="{8D1AAF9B-37FF-495E-8665-1F34A34D97ED}" presName="ThreeNodes_3" presStyleLbl="node1" presStyleIdx="2" presStyleCnt="3">
        <dgm:presLayoutVars>
          <dgm:bulletEnabled val="1"/>
        </dgm:presLayoutVars>
      </dgm:prSet>
      <dgm:spPr/>
      <dgm:t>
        <a:bodyPr/>
        <a:lstStyle/>
        <a:p>
          <a:endParaRPr lang="en-US"/>
        </a:p>
      </dgm:t>
    </dgm:pt>
    <dgm:pt modelId="{650E49BF-E07E-46A1-9652-6DC3A590C6D8}" type="pres">
      <dgm:prSet presAssocID="{8D1AAF9B-37FF-495E-8665-1F34A34D97ED}" presName="ThreeConn_1-2" presStyleLbl="fgAccFollowNode1" presStyleIdx="0" presStyleCnt="2">
        <dgm:presLayoutVars>
          <dgm:bulletEnabled val="1"/>
        </dgm:presLayoutVars>
      </dgm:prSet>
      <dgm:spPr/>
      <dgm:t>
        <a:bodyPr/>
        <a:lstStyle/>
        <a:p>
          <a:endParaRPr lang="en-US"/>
        </a:p>
      </dgm:t>
    </dgm:pt>
    <dgm:pt modelId="{8F802B59-D62E-4B1F-8A7E-D6D1D4576043}" type="pres">
      <dgm:prSet presAssocID="{8D1AAF9B-37FF-495E-8665-1F34A34D97ED}" presName="ThreeConn_2-3" presStyleLbl="fgAccFollowNode1" presStyleIdx="1" presStyleCnt="2">
        <dgm:presLayoutVars>
          <dgm:bulletEnabled val="1"/>
        </dgm:presLayoutVars>
      </dgm:prSet>
      <dgm:spPr/>
      <dgm:t>
        <a:bodyPr/>
        <a:lstStyle/>
        <a:p>
          <a:endParaRPr lang="en-US"/>
        </a:p>
      </dgm:t>
    </dgm:pt>
    <dgm:pt modelId="{0C932212-51D0-41EE-993D-D9C0BD5A968F}" type="pres">
      <dgm:prSet presAssocID="{8D1AAF9B-37FF-495E-8665-1F34A34D97ED}" presName="ThreeNodes_1_text" presStyleLbl="node1" presStyleIdx="2" presStyleCnt="3">
        <dgm:presLayoutVars>
          <dgm:bulletEnabled val="1"/>
        </dgm:presLayoutVars>
      </dgm:prSet>
      <dgm:spPr/>
      <dgm:t>
        <a:bodyPr/>
        <a:lstStyle/>
        <a:p>
          <a:endParaRPr lang="en-US"/>
        </a:p>
      </dgm:t>
    </dgm:pt>
    <dgm:pt modelId="{B1675386-D897-442B-A235-31E3610DA3E4}" type="pres">
      <dgm:prSet presAssocID="{8D1AAF9B-37FF-495E-8665-1F34A34D97ED}" presName="ThreeNodes_2_text" presStyleLbl="node1" presStyleIdx="2" presStyleCnt="3">
        <dgm:presLayoutVars>
          <dgm:bulletEnabled val="1"/>
        </dgm:presLayoutVars>
      </dgm:prSet>
      <dgm:spPr/>
      <dgm:t>
        <a:bodyPr/>
        <a:lstStyle/>
        <a:p>
          <a:endParaRPr lang="en-US"/>
        </a:p>
      </dgm:t>
    </dgm:pt>
    <dgm:pt modelId="{651007CF-9DA1-4624-9494-F787C8B8AA1A}" type="pres">
      <dgm:prSet presAssocID="{8D1AAF9B-37FF-495E-8665-1F34A34D97ED}" presName="ThreeNodes_3_text" presStyleLbl="node1" presStyleIdx="2" presStyleCnt="3">
        <dgm:presLayoutVars>
          <dgm:bulletEnabled val="1"/>
        </dgm:presLayoutVars>
      </dgm:prSet>
      <dgm:spPr/>
      <dgm:t>
        <a:bodyPr/>
        <a:lstStyle/>
        <a:p>
          <a:endParaRPr lang="en-US"/>
        </a:p>
      </dgm:t>
    </dgm:pt>
  </dgm:ptLst>
  <dgm:cxnLst>
    <dgm:cxn modelId="{5BA66158-310B-4C92-9673-0B13E421E8E9}" type="presOf" srcId="{C525058C-514A-4FE5-B0FE-1A2B9EACE7A8}" destId="{650E49BF-E07E-46A1-9652-6DC3A590C6D8}" srcOrd="0" destOrd="0" presId="urn:microsoft.com/office/officeart/2005/8/layout/vProcess5"/>
    <dgm:cxn modelId="{54A8CCEF-CFA7-45DF-8C33-34CC62F9E90E}" srcId="{8D1AAF9B-37FF-495E-8665-1F34A34D97ED}" destId="{46346061-F300-4945-8BE7-3327A6A4FEA4}" srcOrd="1" destOrd="0" parTransId="{26E8D155-0FDF-4290-81D4-D3D095C2C7A8}" sibTransId="{BB8F72A6-7FB1-4158-846A-926125AFA943}"/>
    <dgm:cxn modelId="{FEBF4AAD-0865-405B-9E9D-B6A36BF70448}" type="presOf" srcId="{45AE2CC7-B0C4-4806-8135-7EC36D5AF327}" destId="{651007CF-9DA1-4624-9494-F787C8B8AA1A}" srcOrd="1" destOrd="0" presId="urn:microsoft.com/office/officeart/2005/8/layout/vProcess5"/>
    <dgm:cxn modelId="{379586A4-3E57-4893-ACFF-1512B8D90A59}" type="presOf" srcId="{8D1AAF9B-37FF-495E-8665-1F34A34D97ED}" destId="{B373A279-1657-4ECE-8335-5F19290DCCCB}" srcOrd="0" destOrd="0" presId="urn:microsoft.com/office/officeart/2005/8/layout/vProcess5"/>
    <dgm:cxn modelId="{81C125AD-D3C6-470F-970E-95D36E46EADF}" type="presOf" srcId="{8E5F0810-8572-4296-9AFF-E2351248DE48}" destId="{0C932212-51D0-41EE-993D-D9C0BD5A968F}" srcOrd="1" destOrd="0" presId="urn:microsoft.com/office/officeart/2005/8/layout/vProcess5"/>
    <dgm:cxn modelId="{F9AF34A3-F9A1-435A-B079-1F6E789497C9}" type="presOf" srcId="{BB8F72A6-7FB1-4158-846A-926125AFA943}" destId="{8F802B59-D62E-4B1F-8A7E-D6D1D4576043}" srcOrd="0" destOrd="0" presId="urn:microsoft.com/office/officeart/2005/8/layout/vProcess5"/>
    <dgm:cxn modelId="{659470C8-ABB5-4F78-B151-8B2D7D15EAFB}" type="presOf" srcId="{8E5F0810-8572-4296-9AFF-E2351248DE48}" destId="{C8E643D3-25D5-4DD4-B346-C15AD7F4966B}" srcOrd="0" destOrd="0" presId="urn:microsoft.com/office/officeart/2005/8/layout/vProcess5"/>
    <dgm:cxn modelId="{3590DD60-A869-4E83-8186-2DA2AFAF06C6}" type="presOf" srcId="{46346061-F300-4945-8BE7-3327A6A4FEA4}" destId="{8C52BAC1-4FB4-40AE-AC97-5AE9F8964A7F}" srcOrd="0" destOrd="0" presId="urn:microsoft.com/office/officeart/2005/8/layout/vProcess5"/>
    <dgm:cxn modelId="{FDA8D0F7-4E8A-4B99-B8EC-7BD1B70F211E}" srcId="{8D1AAF9B-37FF-495E-8665-1F34A34D97ED}" destId="{8E5F0810-8572-4296-9AFF-E2351248DE48}" srcOrd="0" destOrd="0" parTransId="{A874D5B7-926D-416D-AECA-8B77473FD374}" sibTransId="{C525058C-514A-4FE5-B0FE-1A2B9EACE7A8}"/>
    <dgm:cxn modelId="{5EE39B37-5DFA-407A-A26E-6E3603DF8304}" type="presOf" srcId="{45AE2CC7-B0C4-4806-8135-7EC36D5AF327}" destId="{5BA0DED7-2D90-4195-A4E4-FCB48CFDD0FA}" srcOrd="0" destOrd="0" presId="urn:microsoft.com/office/officeart/2005/8/layout/vProcess5"/>
    <dgm:cxn modelId="{7BBB29B2-4366-4F48-95B4-27FBA989CA9A}" type="presOf" srcId="{46346061-F300-4945-8BE7-3327A6A4FEA4}" destId="{B1675386-D897-442B-A235-31E3610DA3E4}" srcOrd="1" destOrd="0" presId="urn:microsoft.com/office/officeart/2005/8/layout/vProcess5"/>
    <dgm:cxn modelId="{51404A6D-97BC-4591-B8CF-84B5863623C2}" srcId="{8D1AAF9B-37FF-495E-8665-1F34A34D97ED}" destId="{45AE2CC7-B0C4-4806-8135-7EC36D5AF327}" srcOrd="2" destOrd="0" parTransId="{5BD5FA12-750D-44DD-8B86-BAD8BEBD3F87}" sibTransId="{51D8741E-3A81-4FB4-ABFA-505569F401C8}"/>
    <dgm:cxn modelId="{A154A7D9-B2A4-4A50-97A1-8CB2CD1BA437}" type="presParOf" srcId="{B373A279-1657-4ECE-8335-5F19290DCCCB}" destId="{4EDCC327-A105-49A0-BCB4-E5272F4039E0}" srcOrd="0" destOrd="0" presId="urn:microsoft.com/office/officeart/2005/8/layout/vProcess5"/>
    <dgm:cxn modelId="{69BDF291-DC4F-461A-8EE9-D4F094014CD2}" type="presParOf" srcId="{B373A279-1657-4ECE-8335-5F19290DCCCB}" destId="{C8E643D3-25D5-4DD4-B346-C15AD7F4966B}" srcOrd="1" destOrd="0" presId="urn:microsoft.com/office/officeart/2005/8/layout/vProcess5"/>
    <dgm:cxn modelId="{5D481C6E-E063-432F-9D7B-BFA182DF132B}" type="presParOf" srcId="{B373A279-1657-4ECE-8335-5F19290DCCCB}" destId="{8C52BAC1-4FB4-40AE-AC97-5AE9F8964A7F}" srcOrd="2" destOrd="0" presId="urn:microsoft.com/office/officeart/2005/8/layout/vProcess5"/>
    <dgm:cxn modelId="{E00C7802-7F13-4665-9521-AA57D44F25E9}" type="presParOf" srcId="{B373A279-1657-4ECE-8335-5F19290DCCCB}" destId="{5BA0DED7-2D90-4195-A4E4-FCB48CFDD0FA}" srcOrd="3" destOrd="0" presId="urn:microsoft.com/office/officeart/2005/8/layout/vProcess5"/>
    <dgm:cxn modelId="{7B9FAC9C-F08A-404F-A07C-45D989C121F6}" type="presParOf" srcId="{B373A279-1657-4ECE-8335-5F19290DCCCB}" destId="{650E49BF-E07E-46A1-9652-6DC3A590C6D8}" srcOrd="4" destOrd="0" presId="urn:microsoft.com/office/officeart/2005/8/layout/vProcess5"/>
    <dgm:cxn modelId="{D1A90009-ACE7-4F75-9E92-6A52082D521F}" type="presParOf" srcId="{B373A279-1657-4ECE-8335-5F19290DCCCB}" destId="{8F802B59-D62E-4B1F-8A7E-D6D1D4576043}" srcOrd="5" destOrd="0" presId="urn:microsoft.com/office/officeart/2005/8/layout/vProcess5"/>
    <dgm:cxn modelId="{D4A0ED79-B4CD-4D3E-A602-635B158E8B98}" type="presParOf" srcId="{B373A279-1657-4ECE-8335-5F19290DCCCB}" destId="{0C932212-51D0-41EE-993D-D9C0BD5A968F}" srcOrd="6" destOrd="0" presId="urn:microsoft.com/office/officeart/2005/8/layout/vProcess5"/>
    <dgm:cxn modelId="{718EE256-E4C7-4EAA-B04E-6635D46C91FE}" type="presParOf" srcId="{B373A279-1657-4ECE-8335-5F19290DCCCB}" destId="{B1675386-D897-442B-A235-31E3610DA3E4}" srcOrd="7" destOrd="0" presId="urn:microsoft.com/office/officeart/2005/8/layout/vProcess5"/>
    <dgm:cxn modelId="{E4587103-2E5C-45CA-826A-9257D2E71AC0}" type="presParOf" srcId="{B373A279-1657-4ECE-8335-5F19290DCCCB}" destId="{651007CF-9DA1-4624-9494-F787C8B8AA1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B46865-7054-46DE-9FB7-EC4801045472}"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US"/>
        </a:p>
      </dgm:t>
    </dgm:pt>
    <dgm:pt modelId="{2EC4D2AF-6AF3-4349-861B-26FFA3B83FF1}">
      <dgm:prSet phldrT="[Text]"/>
      <dgm:spPr/>
      <dgm:t>
        <a:bodyPr/>
        <a:lstStyle/>
        <a:p>
          <a:r>
            <a:rPr lang="fa-IR" smtClean="0">
              <a:solidFill>
                <a:schemeClr val="tx1"/>
              </a:solidFill>
              <a:cs typeface="B Nazanin" pitchFamily="2" charset="-78"/>
            </a:rPr>
            <a:t>فرایند نوآوری</a:t>
          </a:r>
          <a:endParaRPr lang="en-US" dirty="0">
            <a:solidFill>
              <a:schemeClr val="tx1"/>
            </a:solidFill>
            <a:cs typeface="B Nazanin" pitchFamily="2" charset="-78"/>
          </a:endParaRPr>
        </a:p>
      </dgm:t>
    </dgm:pt>
    <dgm:pt modelId="{54B361B3-6C6E-4D86-89D3-8FEABDEC0358}" type="parTrans" cxnId="{85CBB11D-594E-4644-8E81-A3E7206FAB98}">
      <dgm:prSet/>
      <dgm:spPr/>
      <dgm:t>
        <a:bodyPr/>
        <a:lstStyle/>
        <a:p>
          <a:endParaRPr lang="en-US">
            <a:solidFill>
              <a:schemeClr val="tx1"/>
            </a:solidFill>
          </a:endParaRPr>
        </a:p>
      </dgm:t>
    </dgm:pt>
    <dgm:pt modelId="{799E8FB5-82E7-4032-8084-204077A80427}" type="sibTrans" cxnId="{85CBB11D-594E-4644-8E81-A3E7206FAB98}">
      <dgm:prSet/>
      <dgm:spPr/>
      <dgm:t>
        <a:bodyPr/>
        <a:lstStyle/>
        <a:p>
          <a:endParaRPr lang="en-US">
            <a:solidFill>
              <a:schemeClr val="tx1"/>
            </a:solidFill>
          </a:endParaRPr>
        </a:p>
      </dgm:t>
    </dgm:pt>
    <dgm:pt modelId="{1E35D06B-D604-40B7-8F09-24402B94C507}">
      <dgm:prSet phldrT="[Text]" custT="1"/>
      <dgm:spPr>
        <a:scene3d>
          <a:camera prst="orthographicFront"/>
          <a:lightRig rig="threePt" dir="t"/>
        </a:scene3d>
        <a:sp3d>
          <a:bevelT/>
        </a:sp3d>
      </dgm:spPr>
      <dgm:t>
        <a:bodyPr/>
        <a:lstStyle/>
        <a:p>
          <a:r>
            <a:rPr lang="fa-IR" sz="3600" smtClean="0">
              <a:solidFill>
                <a:schemeClr val="tx1"/>
              </a:solidFill>
              <a:cs typeface="B Nazanin" pitchFamily="2" charset="-78"/>
            </a:rPr>
            <a:t>نیاز</a:t>
          </a:r>
          <a:endParaRPr lang="en-US" sz="3600" dirty="0">
            <a:solidFill>
              <a:schemeClr val="tx1"/>
            </a:solidFill>
            <a:cs typeface="B Nazanin" pitchFamily="2" charset="-78"/>
          </a:endParaRPr>
        </a:p>
      </dgm:t>
    </dgm:pt>
    <dgm:pt modelId="{D71CCE79-7786-4316-BD79-4E84EB1C16FE}" type="parTrans" cxnId="{D231EE6D-A5AC-4F7C-AD1D-D6AFD83532F4}">
      <dgm:prSet/>
      <dgm:spPr/>
      <dgm:t>
        <a:bodyPr/>
        <a:lstStyle/>
        <a:p>
          <a:endParaRPr lang="en-US">
            <a:solidFill>
              <a:schemeClr val="tx1"/>
            </a:solidFill>
          </a:endParaRPr>
        </a:p>
      </dgm:t>
    </dgm:pt>
    <dgm:pt modelId="{5F4769DF-DDD8-41D4-A8F9-5AF85A0A5A09}" type="sibTrans" cxnId="{D231EE6D-A5AC-4F7C-AD1D-D6AFD83532F4}">
      <dgm:prSet/>
      <dgm:spPr/>
      <dgm:t>
        <a:bodyPr/>
        <a:lstStyle/>
        <a:p>
          <a:endParaRPr lang="en-US">
            <a:solidFill>
              <a:schemeClr val="tx1"/>
            </a:solidFill>
          </a:endParaRPr>
        </a:p>
      </dgm:t>
    </dgm:pt>
    <dgm:pt modelId="{D526B97A-EAE1-4EBA-BFF7-34C080066063}">
      <dgm:prSet phldrT="[Text]" custT="1"/>
      <dgm:spPr/>
      <dgm:t>
        <a:bodyPr/>
        <a:lstStyle/>
        <a:p>
          <a:r>
            <a:rPr lang="fa-IR" sz="2400" smtClean="0">
              <a:solidFill>
                <a:schemeClr val="tx1"/>
              </a:solidFill>
              <a:cs typeface="B Nazanin" pitchFamily="2" charset="-78"/>
            </a:rPr>
            <a:t>نظر یا ایده</a:t>
          </a:r>
        </a:p>
        <a:p>
          <a:endParaRPr lang="fa-IR" sz="2400" dirty="0" smtClean="0">
            <a:solidFill>
              <a:schemeClr val="tx1"/>
            </a:solidFill>
            <a:cs typeface="B Nazanin" pitchFamily="2" charset="-78"/>
          </a:endParaRPr>
        </a:p>
      </dgm:t>
    </dgm:pt>
    <dgm:pt modelId="{BE49A945-2A2D-4270-8C17-0C5198EC2BB6}" type="parTrans" cxnId="{8D96C3A2-3305-459A-B337-467888F8165A}">
      <dgm:prSet/>
      <dgm:spPr/>
      <dgm:t>
        <a:bodyPr/>
        <a:lstStyle/>
        <a:p>
          <a:endParaRPr lang="en-US">
            <a:solidFill>
              <a:schemeClr val="tx1"/>
            </a:solidFill>
          </a:endParaRPr>
        </a:p>
      </dgm:t>
    </dgm:pt>
    <dgm:pt modelId="{1D1D7E20-9599-4035-A4D9-600766F87F54}" type="sibTrans" cxnId="{8D96C3A2-3305-459A-B337-467888F8165A}">
      <dgm:prSet/>
      <dgm:spPr/>
      <dgm:t>
        <a:bodyPr/>
        <a:lstStyle/>
        <a:p>
          <a:endParaRPr lang="en-US">
            <a:solidFill>
              <a:schemeClr val="tx1"/>
            </a:solidFill>
          </a:endParaRPr>
        </a:p>
      </dgm:t>
    </dgm:pt>
    <dgm:pt modelId="{BF5565AC-2577-4952-862B-3BA62E0E8009}">
      <dgm:prSet phldrT="[Text]" custT="1"/>
      <dgm:spPr/>
      <dgm:t>
        <a:bodyPr/>
        <a:lstStyle/>
        <a:p>
          <a:r>
            <a:rPr lang="fa-IR" sz="2400" dirty="0" smtClean="0">
              <a:solidFill>
                <a:schemeClr val="tx1"/>
              </a:solidFill>
              <a:cs typeface="B Nazanin" pitchFamily="2" charset="-78"/>
            </a:rPr>
            <a:t>مرحله اجرا</a:t>
          </a:r>
          <a:endParaRPr lang="en-US" sz="2400" dirty="0">
            <a:solidFill>
              <a:schemeClr val="tx1"/>
            </a:solidFill>
            <a:cs typeface="B Nazanin" pitchFamily="2" charset="-78"/>
          </a:endParaRPr>
        </a:p>
      </dgm:t>
    </dgm:pt>
    <dgm:pt modelId="{BBE5441F-0DCC-4BD3-B0BF-61FFB434D0CA}" type="parTrans" cxnId="{5C0DF1D2-3E30-446B-8328-BADBABD8CA07}">
      <dgm:prSet/>
      <dgm:spPr/>
      <dgm:t>
        <a:bodyPr/>
        <a:lstStyle/>
        <a:p>
          <a:endParaRPr lang="en-US">
            <a:solidFill>
              <a:schemeClr val="tx1"/>
            </a:solidFill>
          </a:endParaRPr>
        </a:p>
      </dgm:t>
    </dgm:pt>
    <dgm:pt modelId="{5AB1B446-775B-4D02-90D4-83AC4AB4A48D}" type="sibTrans" cxnId="{5C0DF1D2-3E30-446B-8328-BADBABD8CA07}">
      <dgm:prSet/>
      <dgm:spPr/>
      <dgm:t>
        <a:bodyPr/>
        <a:lstStyle/>
        <a:p>
          <a:endParaRPr lang="en-US">
            <a:solidFill>
              <a:schemeClr val="tx1"/>
            </a:solidFill>
          </a:endParaRPr>
        </a:p>
      </dgm:t>
    </dgm:pt>
    <dgm:pt modelId="{6E7BB1FD-28AA-4D99-955E-8F9815B80CBE}">
      <dgm:prSet phldrT="[Text]" custT="1"/>
      <dgm:spPr/>
      <dgm:t>
        <a:bodyPr/>
        <a:lstStyle/>
        <a:p>
          <a:r>
            <a:rPr lang="fa-IR" sz="2400" smtClean="0">
              <a:solidFill>
                <a:schemeClr val="tx1"/>
              </a:solidFill>
              <a:cs typeface="B Nazanin" pitchFamily="2" charset="-78"/>
            </a:rPr>
            <a:t>منابع </a:t>
          </a:r>
          <a:endParaRPr lang="en-US" sz="2400" dirty="0">
            <a:solidFill>
              <a:schemeClr val="tx1"/>
            </a:solidFill>
            <a:cs typeface="B Nazanin" pitchFamily="2" charset="-78"/>
          </a:endParaRPr>
        </a:p>
      </dgm:t>
    </dgm:pt>
    <dgm:pt modelId="{02C54C51-2769-476F-BFEF-C61FEC9A9D6E}" type="parTrans" cxnId="{75708DCF-44E1-4473-A831-1D7905BD4C50}">
      <dgm:prSet/>
      <dgm:spPr/>
      <dgm:t>
        <a:bodyPr/>
        <a:lstStyle/>
        <a:p>
          <a:endParaRPr lang="en-US">
            <a:solidFill>
              <a:schemeClr val="tx1"/>
            </a:solidFill>
          </a:endParaRPr>
        </a:p>
      </dgm:t>
    </dgm:pt>
    <dgm:pt modelId="{76A7769F-BAC0-406A-9162-9527E7B77EFA}" type="sibTrans" cxnId="{75708DCF-44E1-4473-A831-1D7905BD4C50}">
      <dgm:prSet/>
      <dgm:spPr/>
      <dgm:t>
        <a:bodyPr/>
        <a:lstStyle/>
        <a:p>
          <a:endParaRPr lang="en-US">
            <a:solidFill>
              <a:schemeClr val="tx1"/>
            </a:solidFill>
          </a:endParaRPr>
        </a:p>
      </dgm:t>
    </dgm:pt>
    <dgm:pt modelId="{B1B11D26-BBC1-45F3-A3B9-9B42A4F39595}">
      <dgm:prSet phldrT="[Text]" custT="1"/>
      <dgm:spPr/>
      <dgm:t>
        <a:bodyPr/>
        <a:lstStyle/>
        <a:p>
          <a:endParaRPr lang="fa-IR" sz="2400" smtClean="0">
            <a:solidFill>
              <a:schemeClr val="tx1"/>
            </a:solidFill>
            <a:cs typeface="B Nazanin" pitchFamily="2" charset="-78"/>
          </a:endParaRPr>
        </a:p>
        <a:p>
          <a:r>
            <a:rPr lang="fa-IR" sz="2400" smtClean="0">
              <a:solidFill>
                <a:schemeClr val="tx1"/>
              </a:solidFill>
              <a:cs typeface="B Nazanin" pitchFamily="2" charset="-78"/>
            </a:rPr>
            <a:t>پذیرفتن یا تطبیق</a:t>
          </a:r>
          <a:endParaRPr lang="fa-IR" sz="2400" dirty="0" smtClean="0">
            <a:solidFill>
              <a:schemeClr val="tx1"/>
            </a:solidFill>
            <a:cs typeface="B Nazanin" pitchFamily="2" charset="-78"/>
          </a:endParaRPr>
        </a:p>
      </dgm:t>
    </dgm:pt>
    <dgm:pt modelId="{93E1C294-A027-47FE-A312-100809E11592}" type="parTrans" cxnId="{1EC5AF70-60B3-46A4-8F94-30806874F510}">
      <dgm:prSet/>
      <dgm:spPr/>
      <dgm:t>
        <a:bodyPr/>
        <a:lstStyle/>
        <a:p>
          <a:endParaRPr lang="en-US">
            <a:solidFill>
              <a:schemeClr val="tx1"/>
            </a:solidFill>
          </a:endParaRPr>
        </a:p>
      </dgm:t>
    </dgm:pt>
    <dgm:pt modelId="{C24640DE-CC08-4F05-AA46-6546922B9A0C}" type="sibTrans" cxnId="{1EC5AF70-60B3-46A4-8F94-30806874F510}">
      <dgm:prSet/>
      <dgm:spPr/>
      <dgm:t>
        <a:bodyPr/>
        <a:lstStyle/>
        <a:p>
          <a:endParaRPr lang="en-US">
            <a:solidFill>
              <a:schemeClr val="tx1"/>
            </a:solidFill>
          </a:endParaRPr>
        </a:p>
      </dgm:t>
    </dgm:pt>
    <dgm:pt modelId="{A25DBA8C-BEA6-4613-9BAD-9CF92EC371C8}" type="pres">
      <dgm:prSet presAssocID="{FAB46865-7054-46DE-9FB7-EC4801045472}" presName="Name0" presStyleCnt="0">
        <dgm:presLayoutVars>
          <dgm:chMax val="1"/>
          <dgm:dir/>
          <dgm:animLvl val="ctr"/>
          <dgm:resizeHandles val="exact"/>
        </dgm:presLayoutVars>
      </dgm:prSet>
      <dgm:spPr/>
      <dgm:t>
        <a:bodyPr/>
        <a:lstStyle/>
        <a:p>
          <a:endParaRPr lang="en-US"/>
        </a:p>
      </dgm:t>
    </dgm:pt>
    <dgm:pt modelId="{7B1CF0B2-261D-40DB-8F41-CFBCC0E58841}" type="pres">
      <dgm:prSet presAssocID="{2EC4D2AF-6AF3-4349-861B-26FFA3B83FF1}" presName="centerShape" presStyleLbl="node0" presStyleIdx="0" presStyleCnt="1"/>
      <dgm:spPr/>
      <dgm:t>
        <a:bodyPr/>
        <a:lstStyle/>
        <a:p>
          <a:endParaRPr lang="en-US"/>
        </a:p>
      </dgm:t>
    </dgm:pt>
    <dgm:pt modelId="{BE66EC6C-FF6B-4C93-83E4-F86AD84EBD07}" type="pres">
      <dgm:prSet presAssocID="{1E35D06B-D604-40B7-8F09-24402B94C507}" presName="node" presStyleLbl="node1" presStyleIdx="0" presStyleCnt="5" custScaleX="147243" custScaleY="139646">
        <dgm:presLayoutVars>
          <dgm:bulletEnabled val="1"/>
        </dgm:presLayoutVars>
      </dgm:prSet>
      <dgm:spPr/>
      <dgm:t>
        <a:bodyPr/>
        <a:lstStyle/>
        <a:p>
          <a:endParaRPr lang="en-US"/>
        </a:p>
      </dgm:t>
    </dgm:pt>
    <dgm:pt modelId="{9B233967-3B87-4189-A906-7EF5D7923D05}" type="pres">
      <dgm:prSet presAssocID="{1E35D06B-D604-40B7-8F09-24402B94C507}" presName="dummy" presStyleCnt="0"/>
      <dgm:spPr/>
      <dgm:t>
        <a:bodyPr/>
        <a:lstStyle/>
        <a:p>
          <a:endParaRPr lang="en-US"/>
        </a:p>
      </dgm:t>
    </dgm:pt>
    <dgm:pt modelId="{30DF9C2D-0731-4567-B445-E507310740AF}" type="pres">
      <dgm:prSet presAssocID="{5F4769DF-DDD8-41D4-A8F9-5AF85A0A5A09}" presName="sibTrans" presStyleLbl="sibTrans2D1" presStyleIdx="0" presStyleCnt="5"/>
      <dgm:spPr/>
      <dgm:t>
        <a:bodyPr/>
        <a:lstStyle/>
        <a:p>
          <a:endParaRPr lang="en-US"/>
        </a:p>
      </dgm:t>
    </dgm:pt>
    <dgm:pt modelId="{E02A3411-0450-4057-A4E0-C6933110FDF6}" type="pres">
      <dgm:prSet presAssocID="{D526B97A-EAE1-4EBA-BFF7-34C080066063}" presName="node" presStyleLbl="node1" presStyleIdx="1" presStyleCnt="5" custScaleX="155437" custScaleY="127865">
        <dgm:presLayoutVars>
          <dgm:bulletEnabled val="1"/>
        </dgm:presLayoutVars>
      </dgm:prSet>
      <dgm:spPr/>
      <dgm:t>
        <a:bodyPr/>
        <a:lstStyle/>
        <a:p>
          <a:endParaRPr lang="en-US"/>
        </a:p>
      </dgm:t>
    </dgm:pt>
    <dgm:pt modelId="{923619F5-268D-4F96-BBFA-FAF2CCCA8440}" type="pres">
      <dgm:prSet presAssocID="{D526B97A-EAE1-4EBA-BFF7-34C080066063}" presName="dummy" presStyleCnt="0"/>
      <dgm:spPr/>
      <dgm:t>
        <a:bodyPr/>
        <a:lstStyle/>
        <a:p>
          <a:endParaRPr lang="en-US"/>
        </a:p>
      </dgm:t>
    </dgm:pt>
    <dgm:pt modelId="{5703CE42-97B5-4DB9-AAAF-270C72A3E967}" type="pres">
      <dgm:prSet presAssocID="{1D1D7E20-9599-4035-A4D9-600766F87F54}" presName="sibTrans" presStyleLbl="sibTrans2D1" presStyleIdx="1" presStyleCnt="5"/>
      <dgm:spPr/>
      <dgm:t>
        <a:bodyPr/>
        <a:lstStyle/>
        <a:p>
          <a:endParaRPr lang="en-US"/>
        </a:p>
      </dgm:t>
    </dgm:pt>
    <dgm:pt modelId="{87DA6844-5150-4E37-A6E8-E3D036EA9B49}" type="pres">
      <dgm:prSet presAssocID="{B1B11D26-BBC1-45F3-A3B9-9B42A4F39595}" presName="node" presStyleLbl="node1" presStyleIdx="2" presStyleCnt="5" custScaleX="155437" custScaleY="127865">
        <dgm:presLayoutVars>
          <dgm:bulletEnabled val="1"/>
        </dgm:presLayoutVars>
      </dgm:prSet>
      <dgm:spPr/>
      <dgm:t>
        <a:bodyPr/>
        <a:lstStyle/>
        <a:p>
          <a:endParaRPr lang="en-US"/>
        </a:p>
      </dgm:t>
    </dgm:pt>
    <dgm:pt modelId="{359947BB-74ED-463E-8713-5EB0F0EC95AD}" type="pres">
      <dgm:prSet presAssocID="{B1B11D26-BBC1-45F3-A3B9-9B42A4F39595}" presName="dummy" presStyleCnt="0"/>
      <dgm:spPr/>
      <dgm:t>
        <a:bodyPr/>
        <a:lstStyle/>
        <a:p>
          <a:endParaRPr lang="en-US"/>
        </a:p>
      </dgm:t>
    </dgm:pt>
    <dgm:pt modelId="{C55E9314-679B-4FE9-BD7D-F0DE21D4CA06}" type="pres">
      <dgm:prSet presAssocID="{C24640DE-CC08-4F05-AA46-6546922B9A0C}" presName="sibTrans" presStyleLbl="sibTrans2D1" presStyleIdx="2" presStyleCnt="5"/>
      <dgm:spPr/>
      <dgm:t>
        <a:bodyPr/>
        <a:lstStyle/>
        <a:p>
          <a:endParaRPr lang="en-US"/>
        </a:p>
      </dgm:t>
    </dgm:pt>
    <dgm:pt modelId="{10537EF5-E438-40A7-A2A1-831FFB52A97A}" type="pres">
      <dgm:prSet presAssocID="{BF5565AC-2577-4952-862B-3BA62E0E8009}" presName="node" presStyleLbl="node1" presStyleIdx="3" presStyleCnt="5" custScaleX="155437" custScaleY="127865">
        <dgm:presLayoutVars>
          <dgm:bulletEnabled val="1"/>
        </dgm:presLayoutVars>
      </dgm:prSet>
      <dgm:spPr/>
      <dgm:t>
        <a:bodyPr/>
        <a:lstStyle/>
        <a:p>
          <a:endParaRPr lang="en-US"/>
        </a:p>
      </dgm:t>
    </dgm:pt>
    <dgm:pt modelId="{B15DA0C9-B4CF-4418-B281-6EBFD2EA8483}" type="pres">
      <dgm:prSet presAssocID="{BF5565AC-2577-4952-862B-3BA62E0E8009}" presName="dummy" presStyleCnt="0"/>
      <dgm:spPr/>
      <dgm:t>
        <a:bodyPr/>
        <a:lstStyle/>
        <a:p>
          <a:endParaRPr lang="en-US"/>
        </a:p>
      </dgm:t>
    </dgm:pt>
    <dgm:pt modelId="{7426581C-BB91-4FA7-9658-6B8899A1263B}" type="pres">
      <dgm:prSet presAssocID="{5AB1B446-775B-4D02-90D4-83AC4AB4A48D}" presName="sibTrans" presStyleLbl="sibTrans2D1" presStyleIdx="3" presStyleCnt="5"/>
      <dgm:spPr/>
      <dgm:t>
        <a:bodyPr/>
        <a:lstStyle/>
        <a:p>
          <a:endParaRPr lang="en-US"/>
        </a:p>
      </dgm:t>
    </dgm:pt>
    <dgm:pt modelId="{28ED8620-0B36-40DB-B339-E865C26F0734}" type="pres">
      <dgm:prSet presAssocID="{6E7BB1FD-28AA-4D99-955E-8F9815B80CBE}" presName="node" presStyleLbl="node1" presStyleIdx="4" presStyleCnt="5" custScaleX="155437" custScaleY="127865">
        <dgm:presLayoutVars>
          <dgm:bulletEnabled val="1"/>
        </dgm:presLayoutVars>
      </dgm:prSet>
      <dgm:spPr/>
      <dgm:t>
        <a:bodyPr/>
        <a:lstStyle/>
        <a:p>
          <a:endParaRPr lang="en-US"/>
        </a:p>
      </dgm:t>
    </dgm:pt>
    <dgm:pt modelId="{6C925660-AF28-45E2-AB3F-BF151FC63F8C}" type="pres">
      <dgm:prSet presAssocID="{6E7BB1FD-28AA-4D99-955E-8F9815B80CBE}" presName="dummy" presStyleCnt="0"/>
      <dgm:spPr/>
      <dgm:t>
        <a:bodyPr/>
        <a:lstStyle/>
        <a:p>
          <a:endParaRPr lang="en-US"/>
        </a:p>
      </dgm:t>
    </dgm:pt>
    <dgm:pt modelId="{B2F2A0DA-A2F9-4876-9A22-D8BF17433552}" type="pres">
      <dgm:prSet presAssocID="{76A7769F-BAC0-406A-9162-9527E7B77EFA}" presName="sibTrans" presStyleLbl="sibTrans2D1" presStyleIdx="4" presStyleCnt="5"/>
      <dgm:spPr/>
      <dgm:t>
        <a:bodyPr/>
        <a:lstStyle/>
        <a:p>
          <a:endParaRPr lang="en-US"/>
        </a:p>
      </dgm:t>
    </dgm:pt>
  </dgm:ptLst>
  <dgm:cxnLst>
    <dgm:cxn modelId="{406C22C0-65D5-4635-9B76-1D81233586A5}" type="presOf" srcId="{BF5565AC-2577-4952-862B-3BA62E0E8009}" destId="{10537EF5-E438-40A7-A2A1-831FFB52A97A}" srcOrd="0" destOrd="0" presId="urn:microsoft.com/office/officeart/2005/8/layout/radial6"/>
    <dgm:cxn modelId="{DA5C0B42-E4B7-4C58-94D8-D49A32113C63}" type="presOf" srcId="{2EC4D2AF-6AF3-4349-861B-26FFA3B83FF1}" destId="{7B1CF0B2-261D-40DB-8F41-CFBCC0E58841}" srcOrd="0" destOrd="0" presId="urn:microsoft.com/office/officeart/2005/8/layout/radial6"/>
    <dgm:cxn modelId="{0CA02383-BEE4-4E1F-B9DF-6811DF80C86C}" type="presOf" srcId="{FAB46865-7054-46DE-9FB7-EC4801045472}" destId="{A25DBA8C-BEA6-4613-9BAD-9CF92EC371C8}" srcOrd="0" destOrd="0" presId="urn:microsoft.com/office/officeart/2005/8/layout/radial6"/>
    <dgm:cxn modelId="{99955AD4-58B8-4E79-AF97-2E50CBB45218}" type="presOf" srcId="{C24640DE-CC08-4F05-AA46-6546922B9A0C}" destId="{C55E9314-679B-4FE9-BD7D-F0DE21D4CA06}" srcOrd="0" destOrd="0" presId="urn:microsoft.com/office/officeart/2005/8/layout/radial6"/>
    <dgm:cxn modelId="{DF245059-46B8-40CF-BE1C-925686E2C5C3}" type="presOf" srcId="{D526B97A-EAE1-4EBA-BFF7-34C080066063}" destId="{E02A3411-0450-4057-A4E0-C6933110FDF6}" srcOrd="0" destOrd="0" presId="urn:microsoft.com/office/officeart/2005/8/layout/radial6"/>
    <dgm:cxn modelId="{1EC5AF70-60B3-46A4-8F94-30806874F510}" srcId="{2EC4D2AF-6AF3-4349-861B-26FFA3B83FF1}" destId="{B1B11D26-BBC1-45F3-A3B9-9B42A4F39595}" srcOrd="2" destOrd="0" parTransId="{93E1C294-A027-47FE-A312-100809E11592}" sibTransId="{C24640DE-CC08-4F05-AA46-6546922B9A0C}"/>
    <dgm:cxn modelId="{88BF99A9-7244-4CB0-AE3B-9469B9AD1A17}" type="presOf" srcId="{5AB1B446-775B-4D02-90D4-83AC4AB4A48D}" destId="{7426581C-BB91-4FA7-9658-6B8899A1263B}" srcOrd="0" destOrd="0" presId="urn:microsoft.com/office/officeart/2005/8/layout/radial6"/>
    <dgm:cxn modelId="{E59BEB94-436B-4E56-85B5-ED65909E504B}" type="presOf" srcId="{76A7769F-BAC0-406A-9162-9527E7B77EFA}" destId="{B2F2A0DA-A2F9-4876-9A22-D8BF17433552}" srcOrd="0" destOrd="0" presId="urn:microsoft.com/office/officeart/2005/8/layout/radial6"/>
    <dgm:cxn modelId="{849E50A9-8E74-49D3-B87E-FED6ED612C97}" type="presOf" srcId="{B1B11D26-BBC1-45F3-A3B9-9B42A4F39595}" destId="{87DA6844-5150-4E37-A6E8-E3D036EA9B49}" srcOrd="0" destOrd="0" presId="urn:microsoft.com/office/officeart/2005/8/layout/radial6"/>
    <dgm:cxn modelId="{F39372DF-F2F9-40B4-B232-E14BDD062618}" type="presOf" srcId="{5F4769DF-DDD8-41D4-A8F9-5AF85A0A5A09}" destId="{30DF9C2D-0731-4567-B445-E507310740AF}" srcOrd="0" destOrd="0" presId="urn:microsoft.com/office/officeart/2005/8/layout/radial6"/>
    <dgm:cxn modelId="{8D96C3A2-3305-459A-B337-467888F8165A}" srcId="{2EC4D2AF-6AF3-4349-861B-26FFA3B83FF1}" destId="{D526B97A-EAE1-4EBA-BFF7-34C080066063}" srcOrd="1" destOrd="0" parTransId="{BE49A945-2A2D-4270-8C17-0C5198EC2BB6}" sibTransId="{1D1D7E20-9599-4035-A4D9-600766F87F54}"/>
    <dgm:cxn modelId="{2E2CEDA9-60BB-4BC8-AF01-7FC38F4BCBEB}" type="presOf" srcId="{6E7BB1FD-28AA-4D99-955E-8F9815B80CBE}" destId="{28ED8620-0B36-40DB-B339-E865C26F0734}" srcOrd="0" destOrd="0" presId="urn:microsoft.com/office/officeart/2005/8/layout/radial6"/>
    <dgm:cxn modelId="{D90D3F47-1A2F-4B01-878D-2B6D75DEEBBF}" type="presOf" srcId="{1E35D06B-D604-40B7-8F09-24402B94C507}" destId="{BE66EC6C-FF6B-4C93-83E4-F86AD84EBD07}" srcOrd="0" destOrd="0" presId="urn:microsoft.com/office/officeart/2005/8/layout/radial6"/>
    <dgm:cxn modelId="{85CBB11D-594E-4644-8E81-A3E7206FAB98}" srcId="{FAB46865-7054-46DE-9FB7-EC4801045472}" destId="{2EC4D2AF-6AF3-4349-861B-26FFA3B83FF1}" srcOrd="0" destOrd="0" parTransId="{54B361B3-6C6E-4D86-89D3-8FEABDEC0358}" sibTransId="{799E8FB5-82E7-4032-8084-204077A80427}"/>
    <dgm:cxn modelId="{5C0DF1D2-3E30-446B-8328-BADBABD8CA07}" srcId="{2EC4D2AF-6AF3-4349-861B-26FFA3B83FF1}" destId="{BF5565AC-2577-4952-862B-3BA62E0E8009}" srcOrd="3" destOrd="0" parTransId="{BBE5441F-0DCC-4BD3-B0BF-61FFB434D0CA}" sibTransId="{5AB1B446-775B-4D02-90D4-83AC4AB4A48D}"/>
    <dgm:cxn modelId="{3FF0CA43-1220-4C25-8432-55ED54EF9AF2}" type="presOf" srcId="{1D1D7E20-9599-4035-A4D9-600766F87F54}" destId="{5703CE42-97B5-4DB9-AAAF-270C72A3E967}" srcOrd="0" destOrd="0" presId="urn:microsoft.com/office/officeart/2005/8/layout/radial6"/>
    <dgm:cxn modelId="{75708DCF-44E1-4473-A831-1D7905BD4C50}" srcId="{2EC4D2AF-6AF3-4349-861B-26FFA3B83FF1}" destId="{6E7BB1FD-28AA-4D99-955E-8F9815B80CBE}" srcOrd="4" destOrd="0" parTransId="{02C54C51-2769-476F-BFEF-C61FEC9A9D6E}" sibTransId="{76A7769F-BAC0-406A-9162-9527E7B77EFA}"/>
    <dgm:cxn modelId="{D231EE6D-A5AC-4F7C-AD1D-D6AFD83532F4}" srcId="{2EC4D2AF-6AF3-4349-861B-26FFA3B83FF1}" destId="{1E35D06B-D604-40B7-8F09-24402B94C507}" srcOrd="0" destOrd="0" parTransId="{D71CCE79-7786-4316-BD79-4E84EB1C16FE}" sibTransId="{5F4769DF-DDD8-41D4-A8F9-5AF85A0A5A09}"/>
    <dgm:cxn modelId="{B3F1B75A-22B2-44A3-B2C9-F29D06F9BF04}" type="presParOf" srcId="{A25DBA8C-BEA6-4613-9BAD-9CF92EC371C8}" destId="{7B1CF0B2-261D-40DB-8F41-CFBCC0E58841}" srcOrd="0" destOrd="0" presId="urn:microsoft.com/office/officeart/2005/8/layout/radial6"/>
    <dgm:cxn modelId="{E570BF98-3ABB-4E74-B601-B7EB400CFEF8}" type="presParOf" srcId="{A25DBA8C-BEA6-4613-9BAD-9CF92EC371C8}" destId="{BE66EC6C-FF6B-4C93-83E4-F86AD84EBD07}" srcOrd="1" destOrd="0" presId="urn:microsoft.com/office/officeart/2005/8/layout/radial6"/>
    <dgm:cxn modelId="{27ACAD88-398C-42D8-8EE7-C635122B0ECE}" type="presParOf" srcId="{A25DBA8C-BEA6-4613-9BAD-9CF92EC371C8}" destId="{9B233967-3B87-4189-A906-7EF5D7923D05}" srcOrd="2" destOrd="0" presId="urn:microsoft.com/office/officeart/2005/8/layout/radial6"/>
    <dgm:cxn modelId="{57AE23E2-8284-4953-A91C-886E6309A800}" type="presParOf" srcId="{A25DBA8C-BEA6-4613-9BAD-9CF92EC371C8}" destId="{30DF9C2D-0731-4567-B445-E507310740AF}" srcOrd="3" destOrd="0" presId="urn:microsoft.com/office/officeart/2005/8/layout/radial6"/>
    <dgm:cxn modelId="{0ADC3D58-D87D-48B6-BE96-14D1548C69F7}" type="presParOf" srcId="{A25DBA8C-BEA6-4613-9BAD-9CF92EC371C8}" destId="{E02A3411-0450-4057-A4E0-C6933110FDF6}" srcOrd="4" destOrd="0" presId="urn:microsoft.com/office/officeart/2005/8/layout/radial6"/>
    <dgm:cxn modelId="{CB3A0E5E-FA05-46ED-816C-12470C13DBDF}" type="presParOf" srcId="{A25DBA8C-BEA6-4613-9BAD-9CF92EC371C8}" destId="{923619F5-268D-4F96-BBFA-FAF2CCCA8440}" srcOrd="5" destOrd="0" presId="urn:microsoft.com/office/officeart/2005/8/layout/radial6"/>
    <dgm:cxn modelId="{B61B2429-7D76-42A9-A757-2471B32D7ADB}" type="presParOf" srcId="{A25DBA8C-BEA6-4613-9BAD-9CF92EC371C8}" destId="{5703CE42-97B5-4DB9-AAAF-270C72A3E967}" srcOrd="6" destOrd="0" presId="urn:microsoft.com/office/officeart/2005/8/layout/radial6"/>
    <dgm:cxn modelId="{82C90302-0358-42C5-873A-F5094834B76C}" type="presParOf" srcId="{A25DBA8C-BEA6-4613-9BAD-9CF92EC371C8}" destId="{87DA6844-5150-4E37-A6E8-E3D036EA9B49}" srcOrd="7" destOrd="0" presId="urn:microsoft.com/office/officeart/2005/8/layout/radial6"/>
    <dgm:cxn modelId="{CEBE1BDE-C7C6-44CF-B558-38DF19D30DE0}" type="presParOf" srcId="{A25DBA8C-BEA6-4613-9BAD-9CF92EC371C8}" destId="{359947BB-74ED-463E-8713-5EB0F0EC95AD}" srcOrd="8" destOrd="0" presId="urn:microsoft.com/office/officeart/2005/8/layout/radial6"/>
    <dgm:cxn modelId="{28088DE0-85A9-4138-99DB-159D859F0054}" type="presParOf" srcId="{A25DBA8C-BEA6-4613-9BAD-9CF92EC371C8}" destId="{C55E9314-679B-4FE9-BD7D-F0DE21D4CA06}" srcOrd="9" destOrd="0" presId="urn:microsoft.com/office/officeart/2005/8/layout/radial6"/>
    <dgm:cxn modelId="{9F86E7E6-19CA-4F47-8289-09F184242100}" type="presParOf" srcId="{A25DBA8C-BEA6-4613-9BAD-9CF92EC371C8}" destId="{10537EF5-E438-40A7-A2A1-831FFB52A97A}" srcOrd="10" destOrd="0" presId="urn:microsoft.com/office/officeart/2005/8/layout/radial6"/>
    <dgm:cxn modelId="{1408306F-982E-4997-A311-97D3EDA224B1}" type="presParOf" srcId="{A25DBA8C-BEA6-4613-9BAD-9CF92EC371C8}" destId="{B15DA0C9-B4CF-4418-B281-6EBFD2EA8483}" srcOrd="11" destOrd="0" presId="urn:microsoft.com/office/officeart/2005/8/layout/radial6"/>
    <dgm:cxn modelId="{DA25E415-2314-454F-B146-ABF19847A09B}" type="presParOf" srcId="{A25DBA8C-BEA6-4613-9BAD-9CF92EC371C8}" destId="{7426581C-BB91-4FA7-9658-6B8899A1263B}" srcOrd="12" destOrd="0" presId="urn:microsoft.com/office/officeart/2005/8/layout/radial6"/>
    <dgm:cxn modelId="{42EF69F5-2129-44EC-AD5D-C8379C56157A}" type="presParOf" srcId="{A25DBA8C-BEA6-4613-9BAD-9CF92EC371C8}" destId="{28ED8620-0B36-40DB-B339-E865C26F0734}" srcOrd="13" destOrd="0" presId="urn:microsoft.com/office/officeart/2005/8/layout/radial6"/>
    <dgm:cxn modelId="{6445238B-A57F-4A63-9047-908716CB577D}" type="presParOf" srcId="{A25DBA8C-BEA6-4613-9BAD-9CF92EC371C8}" destId="{6C925660-AF28-45E2-AB3F-BF151FC63F8C}" srcOrd="14" destOrd="0" presId="urn:microsoft.com/office/officeart/2005/8/layout/radial6"/>
    <dgm:cxn modelId="{A0F1137C-6735-47FD-8D3C-58E0D5E318DE}" type="presParOf" srcId="{A25DBA8C-BEA6-4613-9BAD-9CF92EC371C8}" destId="{B2F2A0DA-A2F9-4876-9A22-D8BF17433552}"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082105-54CB-4CFA-ABAF-CEC4ACF1250D}"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n-US"/>
        </a:p>
      </dgm:t>
    </dgm:pt>
    <dgm:pt modelId="{0790AFCB-BA93-4345-9BF0-24E00CB928AE}">
      <dgm:prSet phldrT="[Text]" custT="1"/>
      <dgm:spPr>
        <a:ln>
          <a:noFill/>
        </a:ln>
        <a:effectLst/>
        <a:scene3d>
          <a:camera prst="orthographicFront">
            <a:rot lat="0" lon="0" rev="0"/>
          </a:camera>
          <a:lightRig rig="contrasting" dir="t">
            <a:rot lat="0" lon="0" rev="7800000"/>
          </a:lightRig>
        </a:scene3d>
        <a:sp3d>
          <a:bevelT w="139700" h="139700"/>
        </a:sp3d>
      </dgm:spPr>
      <dgm:t>
        <a:bodyPr/>
        <a:lstStyle/>
        <a:p>
          <a:r>
            <a:rPr lang="fa-IR" sz="2000" b="1" smtClean="0">
              <a:cs typeface="B Nazanin" pitchFamily="2" charset="-78"/>
            </a:rPr>
            <a:t>نوآوری بنیادی</a:t>
          </a:r>
          <a:endParaRPr lang="en-US" sz="2000" b="1" dirty="0">
            <a:cs typeface="B Nazanin" pitchFamily="2" charset="-78"/>
          </a:endParaRPr>
        </a:p>
      </dgm:t>
    </dgm:pt>
    <dgm:pt modelId="{55C1AF04-8D5D-4583-AF40-05E2B42003A4}" type="parTrans" cxnId="{E2B66D84-6E05-4352-B285-F7E8C989A83C}">
      <dgm:prSet/>
      <dgm:spPr/>
      <dgm:t>
        <a:bodyPr/>
        <a:lstStyle/>
        <a:p>
          <a:endParaRPr lang="en-US"/>
        </a:p>
      </dgm:t>
    </dgm:pt>
    <dgm:pt modelId="{E9C70969-7C94-4E54-A069-07832F17D2A8}" type="sibTrans" cxnId="{E2B66D84-6E05-4352-B285-F7E8C989A83C}">
      <dgm:prSet/>
      <dgm:spPr/>
      <dgm:t>
        <a:bodyPr/>
        <a:lstStyle/>
        <a:p>
          <a:endParaRPr lang="en-US"/>
        </a:p>
      </dgm:t>
    </dgm:pt>
    <dgm:pt modelId="{28DD89EA-6915-4DB5-A04E-5F0E44269ABA}">
      <dgm:prSet phldrT="[Text]" custT="1"/>
      <dgm:spPr>
        <a:ln>
          <a:noFill/>
        </a:ln>
        <a:effectLst/>
        <a:scene3d>
          <a:camera prst="orthographicFront">
            <a:rot lat="0" lon="0" rev="0"/>
          </a:camera>
          <a:lightRig rig="contrasting" dir="t">
            <a:rot lat="0" lon="0" rev="7800000"/>
          </a:lightRig>
        </a:scene3d>
        <a:sp3d>
          <a:bevelT w="139700" h="139700"/>
        </a:sp3d>
      </dgm:spPr>
      <dgm:t>
        <a:bodyPr/>
        <a:lstStyle/>
        <a:p>
          <a:r>
            <a:rPr lang="fa-IR" sz="2000" b="1" dirty="0" smtClean="0">
              <a:cs typeface="B Nazanin" pitchFamily="2" charset="-78"/>
            </a:rPr>
            <a:t>نوآوری مبتنی بر توسعه عملکرد محصول</a:t>
          </a:r>
          <a:endParaRPr lang="en-US" sz="2000" b="1" dirty="0">
            <a:cs typeface="B Nazanin" pitchFamily="2" charset="-78"/>
          </a:endParaRPr>
        </a:p>
      </dgm:t>
    </dgm:pt>
    <dgm:pt modelId="{95047E8E-C23D-411E-A28A-20ACD7BB7C83}" type="parTrans" cxnId="{390491EC-0A68-4903-974F-13ADAE66B35A}">
      <dgm:prSet/>
      <dgm:spPr/>
      <dgm:t>
        <a:bodyPr/>
        <a:lstStyle/>
        <a:p>
          <a:endParaRPr lang="en-US"/>
        </a:p>
      </dgm:t>
    </dgm:pt>
    <dgm:pt modelId="{0055B0A8-95B2-4FD8-810D-704F7B762F0E}" type="sibTrans" cxnId="{390491EC-0A68-4903-974F-13ADAE66B35A}">
      <dgm:prSet/>
      <dgm:spPr/>
      <dgm:t>
        <a:bodyPr/>
        <a:lstStyle/>
        <a:p>
          <a:endParaRPr lang="en-US"/>
        </a:p>
      </dgm:t>
    </dgm:pt>
    <dgm:pt modelId="{231D4E1A-E396-40D8-8343-5972BA35231E}">
      <dgm:prSet phldrT="[Text]" custT="1"/>
      <dgm:spPr>
        <a:ln>
          <a:noFill/>
        </a:ln>
        <a:effectLst/>
        <a:scene3d>
          <a:camera prst="orthographicFront">
            <a:rot lat="0" lon="0" rev="0"/>
          </a:camera>
          <a:lightRig rig="contrasting" dir="t">
            <a:rot lat="0" lon="0" rev="7800000"/>
          </a:lightRig>
        </a:scene3d>
        <a:sp3d>
          <a:bevelT w="139700" h="139700"/>
        </a:sp3d>
      </dgm:spPr>
      <dgm:t>
        <a:bodyPr/>
        <a:lstStyle/>
        <a:p>
          <a:r>
            <a:rPr lang="fa-IR" sz="2000" b="1" dirty="0" smtClean="0">
              <a:cs typeface="B Nazanin" pitchFamily="2" charset="-78"/>
            </a:rPr>
            <a:t>نوآوری مبتنی بر ساختار فن‌آوری</a:t>
          </a:r>
          <a:endParaRPr lang="en-US" sz="2000" b="1" dirty="0">
            <a:cs typeface="B Nazanin" pitchFamily="2" charset="-78"/>
          </a:endParaRPr>
        </a:p>
      </dgm:t>
    </dgm:pt>
    <dgm:pt modelId="{A4B036AE-EB20-4815-90A7-B2E4FA001344}" type="parTrans" cxnId="{203B0642-3DD0-4CD7-B10B-B3DABF276CDC}">
      <dgm:prSet/>
      <dgm:spPr/>
      <dgm:t>
        <a:bodyPr/>
        <a:lstStyle/>
        <a:p>
          <a:endParaRPr lang="en-US"/>
        </a:p>
      </dgm:t>
    </dgm:pt>
    <dgm:pt modelId="{50E267C1-3103-409B-9620-5B979915EAFB}" type="sibTrans" cxnId="{203B0642-3DD0-4CD7-B10B-B3DABF276CDC}">
      <dgm:prSet/>
      <dgm:spPr/>
      <dgm:t>
        <a:bodyPr/>
        <a:lstStyle/>
        <a:p>
          <a:endParaRPr lang="en-US"/>
        </a:p>
      </dgm:t>
    </dgm:pt>
    <dgm:pt modelId="{9B5550A9-7D37-4784-B6AC-0E414D8DCD11}">
      <dgm:prSet phldrT="[Text]" custT="1"/>
      <dgm:spPr>
        <a:ln>
          <a:noFill/>
        </a:ln>
        <a:effectLst/>
        <a:scene3d>
          <a:camera prst="orthographicFront">
            <a:rot lat="0" lon="0" rev="0"/>
          </a:camera>
          <a:lightRig rig="contrasting" dir="t">
            <a:rot lat="0" lon="0" rev="7800000"/>
          </a:lightRig>
        </a:scene3d>
        <a:sp3d>
          <a:bevelT w="139700" h="139700"/>
        </a:sp3d>
      </dgm:spPr>
      <dgm:t>
        <a:bodyPr/>
        <a:lstStyle/>
        <a:p>
          <a:r>
            <a:rPr lang="fa-IR" sz="2000" b="1" dirty="0" smtClean="0">
              <a:cs typeface="B Nazanin" pitchFamily="2" charset="-78"/>
            </a:rPr>
            <a:t>نوآوری در زمینه نام محصول و شهرت آن برچسب کالا</a:t>
          </a:r>
          <a:endParaRPr lang="en-US" sz="2000" b="1" dirty="0">
            <a:cs typeface="B Nazanin" pitchFamily="2" charset="-78"/>
          </a:endParaRPr>
        </a:p>
      </dgm:t>
    </dgm:pt>
    <dgm:pt modelId="{4160604C-E8A5-459B-AFC7-77D6A93699AB}" type="parTrans" cxnId="{64C736D6-4585-4C3F-85E9-885651D49FF8}">
      <dgm:prSet/>
      <dgm:spPr/>
      <dgm:t>
        <a:bodyPr/>
        <a:lstStyle/>
        <a:p>
          <a:endParaRPr lang="en-US"/>
        </a:p>
      </dgm:t>
    </dgm:pt>
    <dgm:pt modelId="{56002EF3-40D7-495C-8CF6-9622FEADCE86}" type="sibTrans" cxnId="{64C736D6-4585-4C3F-85E9-885651D49FF8}">
      <dgm:prSet/>
      <dgm:spPr/>
      <dgm:t>
        <a:bodyPr/>
        <a:lstStyle/>
        <a:p>
          <a:endParaRPr lang="en-US"/>
        </a:p>
      </dgm:t>
    </dgm:pt>
    <dgm:pt modelId="{5A5DAF85-DC37-4A9B-82EE-CF9A3F333FFB}">
      <dgm:prSet phldrT="[Text]" custT="1"/>
      <dgm:spPr>
        <a:ln>
          <a:noFill/>
        </a:ln>
        <a:effectLst/>
        <a:scene3d>
          <a:camera prst="orthographicFront">
            <a:rot lat="0" lon="0" rev="0"/>
          </a:camera>
          <a:lightRig rig="contrasting" dir="t">
            <a:rot lat="0" lon="0" rev="7800000"/>
          </a:lightRig>
        </a:scene3d>
        <a:sp3d>
          <a:bevelT w="139700" h="139700"/>
        </a:sp3d>
      </dgm:spPr>
      <dgm:t>
        <a:bodyPr/>
        <a:lstStyle/>
        <a:p>
          <a:r>
            <a:rPr lang="fa-IR" sz="2000" b="1" smtClean="0">
              <a:cs typeface="B Nazanin" pitchFamily="2" charset="-78"/>
            </a:rPr>
            <a:t>نوآوری در فرآیند</a:t>
          </a:r>
          <a:endParaRPr lang="en-US" sz="2000" b="1" dirty="0">
            <a:cs typeface="B Nazanin" pitchFamily="2" charset="-78"/>
          </a:endParaRPr>
        </a:p>
      </dgm:t>
    </dgm:pt>
    <dgm:pt modelId="{14FB205E-2437-40F9-B516-BA5E717E01F1}" type="parTrans" cxnId="{BDC365AC-9690-4F42-B1B4-34162DB97862}">
      <dgm:prSet/>
      <dgm:spPr/>
      <dgm:t>
        <a:bodyPr/>
        <a:lstStyle/>
        <a:p>
          <a:endParaRPr lang="en-US"/>
        </a:p>
      </dgm:t>
    </dgm:pt>
    <dgm:pt modelId="{FDB6C6EF-36A8-4F4A-BFE0-33EB2CD128F3}" type="sibTrans" cxnId="{BDC365AC-9690-4F42-B1B4-34162DB97862}">
      <dgm:prSet/>
      <dgm:spPr/>
      <dgm:t>
        <a:bodyPr/>
        <a:lstStyle/>
        <a:p>
          <a:endParaRPr lang="en-US"/>
        </a:p>
      </dgm:t>
    </dgm:pt>
    <dgm:pt modelId="{0A64D113-3C9E-4A1B-B906-9EE27717BA08}">
      <dgm:prSet phldrT="[Text]" custT="1"/>
      <dgm:spPr>
        <a:ln>
          <a:noFill/>
        </a:ln>
        <a:effectLst/>
        <a:scene3d>
          <a:camera prst="orthographicFront">
            <a:rot lat="0" lon="0" rev="0"/>
          </a:camera>
          <a:lightRig rig="contrasting" dir="t">
            <a:rot lat="0" lon="0" rev="7800000"/>
          </a:lightRig>
        </a:scene3d>
        <a:sp3d>
          <a:bevelT w="139700" h="139700"/>
        </a:sp3d>
      </dgm:spPr>
      <dgm:t>
        <a:bodyPr/>
        <a:lstStyle/>
        <a:p>
          <a:r>
            <a:rPr lang="fa-IR" sz="2000" b="1" smtClean="0">
              <a:cs typeface="B Nazanin" pitchFamily="2" charset="-78"/>
            </a:rPr>
            <a:t>نوآوریی در طراحی</a:t>
          </a:r>
          <a:endParaRPr lang="en-US" sz="2000" b="1" dirty="0">
            <a:cs typeface="B Nazanin" pitchFamily="2" charset="-78"/>
          </a:endParaRPr>
        </a:p>
      </dgm:t>
    </dgm:pt>
    <dgm:pt modelId="{30841274-B579-43F4-B1BA-A1DEBDA5E8FA}" type="parTrans" cxnId="{5FFA05F2-A2CA-416C-9FB0-06B042B7FFDF}">
      <dgm:prSet/>
      <dgm:spPr/>
      <dgm:t>
        <a:bodyPr/>
        <a:lstStyle/>
        <a:p>
          <a:endParaRPr lang="en-US"/>
        </a:p>
      </dgm:t>
    </dgm:pt>
    <dgm:pt modelId="{CE37DF1C-6C2D-48E4-BFFD-34F72A525983}" type="sibTrans" cxnId="{5FFA05F2-A2CA-416C-9FB0-06B042B7FFDF}">
      <dgm:prSet/>
      <dgm:spPr/>
      <dgm:t>
        <a:bodyPr/>
        <a:lstStyle/>
        <a:p>
          <a:endParaRPr lang="en-US"/>
        </a:p>
      </dgm:t>
    </dgm:pt>
    <dgm:pt modelId="{96E178A3-F06A-4E25-A082-E43E668A0DE1}">
      <dgm:prSet phldrT="[Text]" custT="1"/>
      <dgm:spPr>
        <a:ln>
          <a:noFill/>
        </a:ln>
        <a:effectLst/>
        <a:scene3d>
          <a:camera prst="orthographicFront">
            <a:rot lat="0" lon="0" rev="0"/>
          </a:camera>
          <a:lightRig rig="contrasting" dir="t">
            <a:rot lat="0" lon="0" rev="7800000"/>
          </a:lightRig>
        </a:scene3d>
        <a:sp3d>
          <a:bevelT w="139700" h="139700"/>
        </a:sp3d>
      </dgm:spPr>
      <dgm:t>
        <a:bodyPr/>
        <a:lstStyle/>
        <a:p>
          <a:r>
            <a:rPr lang="fa-IR" sz="2000" b="1" smtClean="0">
              <a:cs typeface="B Nazanin" pitchFamily="2" charset="-78"/>
            </a:rPr>
            <a:t>نوآوری در بسته‌بندی</a:t>
          </a:r>
          <a:endParaRPr lang="en-US" sz="2000" b="1" dirty="0">
            <a:cs typeface="B Nazanin" pitchFamily="2" charset="-78"/>
          </a:endParaRPr>
        </a:p>
      </dgm:t>
    </dgm:pt>
    <dgm:pt modelId="{7AE15FFD-8F22-4BF8-BE1B-34DA932CA15D}" type="parTrans" cxnId="{2FC5B6B5-5BA5-4405-A06C-4F17AFF66E49}">
      <dgm:prSet/>
      <dgm:spPr/>
      <dgm:t>
        <a:bodyPr/>
        <a:lstStyle/>
        <a:p>
          <a:endParaRPr lang="en-US"/>
        </a:p>
      </dgm:t>
    </dgm:pt>
    <dgm:pt modelId="{994027B7-B5D9-4B4B-B372-3D2494178930}" type="sibTrans" cxnId="{2FC5B6B5-5BA5-4405-A06C-4F17AFF66E49}">
      <dgm:prSet/>
      <dgm:spPr/>
      <dgm:t>
        <a:bodyPr/>
        <a:lstStyle/>
        <a:p>
          <a:endParaRPr lang="en-US"/>
        </a:p>
      </dgm:t>
    </dgm:pt>
    <dgm:pt modelId="{0F6FFE5E-4CBF-4F71-8467-F57347CD2E9D}">
      <dgm:prSet phldrT="[Text]" custT="1"/>
      <dgm:spPr>
        <a:ln>
          <a:noFill/>
        </a:ln>
        <a:effectLst/>
        <a:scene3d>
          <a:camera prst="orthographicFront">
            <a:rot lat="0" lon="0" rev="0"/>
          </a:camera>
          <a:lightRig rig="contrasting" dir="t">
            <a:rot lat="0" lon="0" rev="7800000"/>
          </a:lightRig>
        </a:scene3d>
        <a:sp3d>
          <a:bevelT w="139700" h="139700"/>
        </a:sp3d>
      </dgm:spPr>
      <dgm:t>
        <a:bodyPr/>
        <a:lstStyle/>
        <a:p>
          <a:r>
            <a:rPr lang="fa-IR" sz="2000" b="1" smtClean="0">
              <a:cs typeface="B Nazanin" pitchFamily="2" charset="-78"/>
            </a:rPr>
            <a:t>نوآوری در ارائه خدمات</a:t>
          </a:r>
          <a:endParaRPr lang="en-US" sz="2000" b="1" dirty="0">
            <a:cs typeface="B Nazanin" pitchFamily="2" charset="-78"/>
          </a:endParaRPr>
        </a:p>
      </dgm:t>
    </dgm:pt>
    <dgm:pt modelId="{81026FCE-60A5-42E9-8CD3-FC6B17265BEB}" type="parTrans" cxnId="{16F74721-8FCC-406D-8B61-6CFBE8E566D3}">
      <dgm:prSet/>
      <dgm:spPr/>
      <dgm:t>
        <a:bodyPr/>
        <a:lstStyle/>
        <a:p>
          <a:endParaRPr lang="en-US"/>
        </a:p>
      </dgm:t>
    </dgm:pt>
    <dgm:pt modelId="{63B25475-FAC9-41EE-88F7-E91ABBB5871B}" type="sibTrans" cxnId="{16F74721-8FCC-406D-8B61-6CFBE8E566D3}">
      <dgm:prSet/>
      <dgm:spPr/>
      <dgm:t>
        <a:bodyPr/>
        <a:lstStyle/>
        <a:p>
          <a:endParaRPr lang="en-US"/>
        </a:p>
      </dgm:t>
    </dgm:pt>
    <dgm:pt modelId="{91B59FE0-6A1C-4727-9244-9192A2FF5B4F}">
      <dgm:prSet phldrT="[Text]" custT="1"/>
      <dgm:spPr>
        <a:ln>
          <a:noFill/>
        </a:ln>
        <a:effectLst/>
        <a:scene3d>
          <a:camera prst="orthographicFront">
            <a:rot lat="0" lon="0" rev="0"/>
          </a:camera>
          <a:lightRig rig="contrasting" dir="t">
            <a:rot lat="0" lon="0" rev="7800000"/>
          </a:lightRig>
        </a:scene3d>
        <a:sp3d>
          <a:bevelT w="139700" h="139700"/>
        </a:sp3d>
      </dgm:spPr>
      <dgm:t>
        <a:bodyPr/>
        <a:lstStyle/>
        <a:p>
          <a:r>
            <a:rPr lang="fa-IR" sz="2000" b="1" smtClean="0">
              <a:cs typeface="B Nazanin" pitchFamily="2" charset="-78"/>
            </a:rPr>
            <a:t>نوآوری در زمینه  تجدید فرمول سازی</a:t>
          </a:r>
          <a:endParaRPr lang="en-US" sz="2000" b="1" dirty="0">
            <a:cs typeface="B Nazanin" pitchFamily="2" charset="-78"/>
          </a:endParaRPr>
        </a:p>
      </dgm:t>
    </dgm:pt>
    <dgm:pt modelId="{241ED436-9855-4869-9164-6D95779B67A7}" type="parTrans" cxnId="{9927CDCF-17F7-4A8D-8000-DF729B6156B1}">
      <dgm:prSet/>
      <dgm:spPr/>
      <dgm:t>
        <a:bodyPr/>
        <a:lstStyle/>
        <a:p>
          <a:endParaRPr lang="en-US"/>
        </a:p>
      </dgm:t>
    </dgm:pt>
    <dgm:pt modelId="{A1858044-98C9-4B20-BA38-B0569721211B}" type="sibTrans" cxnId="{9927CDCF-17F7-4A8D-8000-DF729B6156B1}">
      <dgm:prSet/>
      <dgm:spPr/>
      <dgm:t>
        <a:bodyPr/>
        <a:lstStyle/>
        <a:p>
          <a:endParaRPr lang="en-US"/>
        </a:p>
      </dgm:t>
    </dgm:pt>
    <dgm:pt modelId="{DAAACFF8-B3DC-4AA1-8907-B06EF3EDECD1}" type="pres">
      <dgm:prSet presAssocID="{47082105-54CB-4CFA-ABAF-CEC4ACF1250D}" presName="diagram" presStyleCnt="0">
        <dgm:presLayoutVars>
          <dgm:dir/>
          <dgm:resizeHandles val="exact"/>
        </dgm:presLayoutVars>
      </dgm:prSet>
      <dgm:spPr/>
      <dgm:t>
        <a:bodyPr/>
        <a:lstStyle/>
        <a:p>
          <a:endParaRPr lang="en-US"/>
        </a:p>
      </dgm:t>
    </dgm:pt>
    <dgm:pt modelId="{CB22943E-AF34-455C-A923-CF1534BD63A6}" type="pres">
      <dgm:prSet presAssocID="{0790AFCB-BA93-4345-9BF0-24E00CB928AE}" presName="node" presStyleLbl="node1" presStyleIdx="0" presStyleCnt="9">
        <dgm:presLayoutVars>
          <dgm:bulletEnabled val="1"/>
        </dgm:presLayoutVars>
      </dgm:prSet>
      <dgm:spPr/>
      <dgm:t>
        <a:bodyPr/>
        <a:lstStyle/>
        <a:p>
          <a:endParaRPr lang="en-US"/>
        </a:p>
      </dgm:t>
    </dgm:pt>
    <dgm:pt modelId="{B5708690-0F4F-4056-8703-2760DBC49650}" type="pres">
      <dgm:prSet presAssocID="{E9C70969-7C94-4E54-A069-07832F17D2A8}" presName="sibTrans" presStyleLbl="sibTrans2D1" presStyleIdx="0" presStyleCnt="8"/>
      <dgm:spPr/>
      <dgm:t>
        <a:bodyPr/>
        <a:lstStyle/>
        <a:p>
          <a:endParaRPr lang="en-US"/>
        </a:p>
      </dgm:t>
    </dgm:pt>
    <dgm:pt modelId="{594245E4-CED8-4283-B138-33DA90B9AA1B}" type="pres">
      <dgm:prSet presAssocID="{E9C70969-7C94-4E54-A069-07832F17D2A8}" presName="connectorText" presStyleLbl="sibTrans2D1" presStyleIdx="0" presStyleCnt="8"/>
      <dgm:spPr/>
      <dgm:t>
        <a:bodyPr/>
        <a:lstStyle/>
        <a:p>
          <a:endParaRPr lang="en-US"/>
        </a:p>
      </dgm:t>
    </dgm:pt>
    <dgm:pt modelId="{C8E46DE9-48E7-4FBA-8E9A-D3414BDD3F52}" type="pres">
      <dgm:prSet presAssocID="{28DD89EA-6915-4DB5-A04E-5F0E44269ABA}" presName="node" presStyleLbl="node1" presStyleIdx="1" presStyleCnt="9">
        <dgm:presLayoutVars>
          <dgm:bulletEnabled val="1"/>
        </dgm:presLayoutVars>
      </dgm:prSet>
      <dgm:spPr/>
      <dgm:t>
        <a:bodyPr/>
        <a:lstStyle/>
        <a:p>
          <a:endParaRPr lang="en-US"/>
        </a:p>
      </dgm:t>
    </dgm:pt>
    <dgm:pt modelId="{B47C00A9-9E69-407D-99F7-87E8B1AFEC63}" type="pres">
      <dgm:prSet presAssocID="{0055B0A8-95B2-4FD8-810D-704F7B762F0E}" presName="sibTrans" presStyleLbl="sibTrans2D1" presStyleIdx="1" presStyleCnt="8"/>
      <dgm:spPr/>
      <dgm:t>
        <a:bodyPr/>
        <a:lstStyle/>
        <a:p>
          <a:endParaRPr lang="en-US"/>
        </a:p>
      </dgm:t>
    </dgm:pt>
    <dgm:pt modelId="{3CEE48E7-69E4-47B0-A7AD-B575AE879737}" type="pres">
      <dgm:prSet presAssocID="{0055B0A8-95B2-4FD8-810D-704F7B762F0E}" presName="connectorText" presStyleLbl="sibTrans2D1" presStyleIdx="1" presStyleCnt="8"/>
      <dgm:spPr/>
      <dgm:t>
        <a:bodyPr/>
        <a:lstStyle/>
        <a:p>
          <a:endParaRPr lang="en-US"/>
        </a:p>
      </dgm:t>
    </dgm:pt>
    <dgm:pt modelId="{3DF1AEF1-6B06-41FA-8F2E-8011837C1498}" type="pres">
      <dgm:prSet presAssocID="{231D4E1A-E396-40D8-8343-5972BA35231E}" presName="node" presStyleLbl="node1" presStyleIdx="2" presStyleCnt="9">
        <dgm:presLayoutVars>
          <dgm:bulletEnabled val="1"/>
        </dgm:presLayoutVars>
      </dgm:prSet>
      <dgm:spPr/>
      <dgm:t>
        <a:bodyPr/>
        <a:lstStyle/>
        <a:p>
          <a:endParaRPr lang="en-US"/>
        </a:p>
      </dgm:t>
    </dgm:pt>
    <dgm:pt modelId="{E98467BF-E1D4-4326-B09B-5CA3C07BC6B9}" type="pres">
      <dgm:prSet presAssocID="{50E267C1-3103-409B-9620-5B979915EAFB}" presName="sibTrans" presStyleLbl="sibTrans2D1" presStyleIdx="2" presStyleCnt="8"/>
      <dgm:spPr/>
      <dgm:t>
        <a:bodyPr/>
        <a:lstStyle/>
        <a:p>
          <a:endParaRPr lang="en-US"/>
        </a:p>
      </dgm:t>
    </dgm:pt>
    <dgm:pt modelId="{4D811E47-A6D5-406F-AEFC-4B752763000D}" type="pres">
      <dgm:prSet presAssocID="{50E267C1-3103-409B-9620-5B979915EAFB}" presName="connectorText" presStyleLbl="sibTrans2D1" presStyleIdx="2" presStyleCnt="8"/>
      <dgm:spPr/>
      <dgm:t>
        <a:bodyPr/>
        <a:lstStyle/>
        <a:p>
          <a:endParaRPr lang="en-US"/>
        </a:p>
      </dgm:t>
    </dgm:pt>
    <dgm:pt modelId="{239BE222-632B-40E3-B049-84E1AD109ABE}" type="pres">
      <dgm:prSet presAssocID="{9B5550A9-7D37-4784-B6AC-0E414D8DCD11}" presName="node" presStyleLbl="node1" presStyleIdx="3" presStyleCnt="9">
        <dgm:presLayoutVars>
          <dgm:bulletEnabled val="1"/>
        </dgm:presLayoutVars>
      </dgm:prSet>
      <dgm:spPr/>
      <dgm:t>
        <a:bodyPr/>
        <a:lstStyle/>
        <a:p>
          <a:endParaRPr lang="en-US"/>
        </a:p>
      </dgm:t>
    </dgm:pt>
    <dgm:pt modelId="{EC2A4A91-51FF-48E2-AA5E-3832B0553DD1}" type="pres">
      <dgm:prSet presAssocID="{56002EF3-40D7-495C-8CF6-9622FEADCE86}" presName="sibTrans" presStyleLbl="sibTrans2D1" presStyleIdx="3" presStyleCnt="8"/>
      <dgm:spPr/>
      <dgm:t>
        <a:bodyPr/>
        <a:lstStyle/>
        <a:p>
          <a:endParaRPr lang="en-US"/>
        </a:p>
      </dgm:t>
    </dgm:pt>
    <dgm:pt modelId="{C27FF008-168F-446C-8E76-54C9342061AC}" type="pres">
      <dgm:prSet presAssocID="{56002EF3-40D7-495C-8CF6-9622FEADCE86}" presName="connectorText" presStyleLbl="sibTrans2D1" presStyleIdx="3" presStyleCnt="8"/>
      <dgm:spPr/>
      <dgm:t>
        <a:bodyPr/>
        <a:lstStyle/>
        <a:p>
          <a:endParaRPr lang="en-US"/>
        </a:p>
      </dgm:t>
    </dgm:pt>
    <dgm:pt modelId="{914480D8-9F69-47E4-BB23-D3117FEAE1C3}" type="pres">
      <dgm:prSet presAssocID="{5A5DAF85-DC37-4A9B-82EE-CF9A3F333FFB}" presName="node" presStyleLbl="node1" presStyleIdx="4" presStyleCnt="9">
        <dgm:presLayoutVars>
          <dgm:bulletEnabled val="1"/>
        </dgm:presLayoutVars>
      </dgm:prSet>
      <dgm:spPr/>
      <dgm:t>
        <a:bodyPr/>
        <a:lstStyle/>
        <a:p>
          <a:endParaRPr lang="en-US"/>
        </a:p>
      </dgm:t>
    </dgm:pt>
    <dgm:pt modelId="{08B67E17-41F4-4CB6-8E90-4177E9821359}" type="pres">
      <dgm:prSet presAssocID="{FDB6C6EF-36A8-4F4A-BFE0-33EB2CD128F3}" presName="sibTrans" presStyleLbl="sibTrans2D1" presStyleIdx="4" presStyleCnt="8"/>
      <dgm:spPr/>
      <dgm:t>
        <a:bodyPr/>
        <a:lstStyle/>
        <a:p>
          <a:endParaRPr lang="en-US"/>
        </a:p>
      </dgm:t>
    </dgm:pt>
    <dgm:pt modelId="{44A7D92F-3DA9-41ED-AD4A-BE8636C05268}" type="pres">
      <dgm:prSet presAssocID="{FDB6C6EF-36A8-4F4A-BFE0-33EB2CD128F3}" presName="connectorText" presStyleLbl="sibTrans2D1" presStyleIdx="4" presStyleCnt="8"/>
      <dgm:spPr/>
      <dgm:t>
        <a:bodyPr/>
        <a:lstStyle/>
        <a:p>
          <a:endParaRPr lang="en-US"/>
        </a:p>
      </dgm:t>
    </dgm:pt>
    <dgm:pt modelId="{A50B8074-6720-4AA3-9418-668DF82EC7B2}" type="pres">
      <dgm:prSet presAssocID="{0A64D113-3C9E-4A1B-B906-9EE27717BA08}" presName="node" presStyleLbl="node1" presStyleIdx="5" presStyleCnt="9">
        <dgm:presLayoutVars>
          <dgm:bulletEnabled val="1"/>
        </dgm:presLayoutVars>
      </dgm:prSet>
      <dgm:spPr/>
      <dgm:t>
        <a:bodyPr/>
        <a:lstStyle/>
        <a:p>
          <a:endParaRPr lang="en-US"/>
        </a:p>
      </dgm:t>
    </dgm:pt>
    <dgm:pt modelId="{70D72E39-B8B1-4D7F-BFE1-17176E04D1FE}" type="pres">
      <dgm:prSet presAssocID="{CE37DF1C-6C2D-48E4-BFFD-34F72A525983}" presName="sibTrans" presStyleLbl="sibTrans2D1" presStyleIdx="5" presStyleCnt="8"/>
      <dgm:spPr/>
      <dgm:t>
        <a:bodyPr/>
        <a:lstStyle/>
        <a:p>
          <a:endParaRPr lang="en-US"/>
        </a:p>
      </dgm:t>
    </dgm:pt>
    <dgm:pt modelId="{B4BE523F-C7CD-4A35-B141-22DF42FC2AE3}" type="pres">
      <dgm:prSet presAssocID="{CE37DF1C-6C2D-48E4-BFFD-34F72A525983}" presName="connectorText" presStyleLbl="sibTrans2D1" presStyleIdx="5" presStyleCnt="8"/>
      <dgm:spPr/>
      <dgm:t>
        <a:bodyPr/>
        <a:lstStyle/>
        <a:p>
          <a:endParaRPr lang="en-US"/>
        </a:p>
      </dgm:t>
    </dgm:pt>
    <dgm:pt modelId="{ECF05866-C97B-4831-8DB9-9DD08A7BA820}" type="pres">
      <dgm:prSet presAssocID="{96E178A3-F06A-4E25-A082-E43E668A0DE1}" presName="node" presStyleLbl="node1" presStyleIdx="6" presStyleCnt="9">
        <dgm:presLayoutVars>
          <dgm:bulletEnabled val="1"/>
        </dgm:presLayoutVars>
      </dgm:prSet>
      <dgm:spPr/>
      <dgm:t>
        <a:bodyPr/>
        <a:lstStyle/>
        <a:p>
          <a:endParaRPr lang="en-US"/>
        </a:p>
      </dgm:t>
    </dgm:pt>
    <dgm:pt modelId="{94FC7FAD-F4D6-48DC-A16C-E8B46EAE0996}" type="pres">
      <dgm:prSet presAssocID="{994027B7-B5D9-4B4B-B372-3D2494178930}" presName="sibTrans" presStyleLbl="sibTrans2D1" presStyleIdx="6" presStyleCnt="8"/>
      <dgm:spPr/>
      <dgm:t>
        <a:bodyPr/>
        <a:lstStyle/>
        <a:p>
          <a:endParaRPr lang="en-US"/>
        </a:p>
      </dgm:t>
    </dgm:pt>
    <dgm:pt modelId="{F53DD586-3C31-4C68-B11F-784DAA3C47D1}" type="pres">
      <dgm:prSet presAssocID="{994027B7-B5D9-4B4B-B372-3D2494178930}" presName="connectorText" presStyleLbl="sibTrans2D1" presStyleIdx="6" presStyleCnt="8"/>
      <dgm:spPr/>
      <dgm:t>
        <a:bodyPr/>
        <a:lstStyle/>
        <a:p>
          <a:endParaRPr lang="en-US"/>
        </a:p>
      </dgm:t>
    </dgm:pt>
    <dgm:pt modelId="{12521359-DE01-459F-8CF9-781231998CE6}" type="pres">
      <dgm:prSet presAssocID="{0F6FFE5E-4CBF-4F71-8467-F57347CD2E9D}" presName="node" presStyleLbl="node1" presStyleIdx="7" presStyleCnt="9">
        <dgm:presLayoutVars>
          <dgm:bulletEnabled val="1"/>
        </dgm:presLayoutVars>
      </dgm:prSet>
      <dgm:spPr/>
      <dgm:t>
        <a:bodyPr/>
        <a:lstStyle/>
        <a:p>
          <a:endParaRPr lang="en-US"/>
        </a:p>
      </dgm:t>
    </dgm:pt>
    <dgm:pt modelId="{3BDA1BBA-9910-4F58-BCEB-B18B11E8FC1C}" type="pres">
      <dgm:prSet presAssocID="{63B25475-FAC9-41EE-88F7-E91ABBB5871B}" presName="sibTrans" presStyleLbl="sibTrans2D1" presStyleIdx="7" presStyleCnt="8"/>
      <dgm:spPr/>
      <dgm:t>
        <a:bodyPr/>
        <a:lstStyle/>
        <a:p>
          <a:endParaRPr lang="en-US"/>
        </a:p>
      </dgm:t>
    </dgm:pt>
    <dgm:pt modelId="{787B7FFA-7BFB-4E6D-BAF5-0F8F129EF754}" type="pres">
      <dgm:prSet presAssocID="{63B25475-FAC9-41EE-88F7-E91ABBB5871B}" presName="connectorText" presStyleLbl="sibTrans2D1" presStyleIdx="7" presStyleCnt="8"/>
      <dgm:spPr/>
      <dgm:t>
        <a:bodyPr/>
        <a:lstStyle/>
        <a:p>
          <a:endParaRPr lang="en-US"/>
        </a:p>
      </dgm:t>
    </dgm:pt>
    <dgm:pt modelId="{47F6443C-67A6-40FD-BF42-FED96BD76A81}" type="pres">
      <dgm:prSet presAssocID="{91B59FE0-6A1C-4727-9244-9192A2FF5B4F}" presName="node" presStyleLbl="node1" presStyleIdx="8" presStyleCnt="9">
        <dgm:presLayoutVars>
          <dgm:bulletEnabled val="1"/>
        </dgm:presLayoutVars>
      </dgm:prSet>
      <dgm:spPr/>
      <dgm:t>
        <a:bodyPr/>
        <a:lstStyle/>
        <a:p>
          <a:endParaRPr lang="en-US"/>
        </a:p>
      </dgm:t>
    </dgm:pt>
  </dgm:ptLst>
  <dgm:cxnLst>
    <dgm:cxn modelId="{992035B8-DA32-4F44-A277-703BCB1D3776}" type="presOf" srcId="{231D4E1A-E396-40D8-8343-5972BA35231E}" destId="{3DF1AEF1-6B06-41FA-8F2E-8011837C1498}" srcOrd="0" destOrd="0" presId="urn:microsoft.com/office/officeart/2005/8/layout/process5"/>
    <dgm:cxn modelId="{6B06E726-FA0B-42CA-A328-3859C7C4A314}" type="presOf" srcId="{56002EF3-40D7-495C-8CF6-9622FEADCE86}" destId="{EC2A4A91-51FF-48E2-AA5E-3832B0553DD1}" srcOrd="0" destOrd="0" presId="urn:microsoft.com/office/officeart/2005/8/layout/process5"/>
    <dgm:cxn modelId="{0C6A7048-4A2A-4C43-9F32-60A66D936BAE}" type="presOf" srcId="{63B25475-FAC9-41EE-88F7-E91ABBB5871B}" destId="{3BDA1BBA-9910-4F58-BCEB-B18B11E8FC1C}" srcOrd="0" destOrd="0" presId="urn:microsoft.com/office/officeart/2005/8/layout/process5"/>
    <dgm:cxn modelId="{C71123BD-876B-451D-AB27-DB9FE22BF512}" type="presOf" srcId="{9B5550A9-7D37-4784-B6AC-0E414D8DCD11}" destId="{239BE222-632B-40E3-B049-84E1AD109ABE}" srcOrd="0" destOrd="0" presId="urn:microsoft.com/office/officeart/2005/8/layout/process5"/>
    <dgm:cxn modelId="{E2B66D84-6E05-4352-B285-F7E8C989A83C}" srcId="{47082105-54CB-4CFA-ABAF-CEC4ACF1250D}" destId="{0790AFCB-BA93-4345-9BF0-24E00CB928AE}" srcOrd="0" destOrd="0" parTransId="{55C1AF04-8D5D-4583-AF40-05E2B42003A4}" sibTransId="{E9C70969-7C94-4E54-A069-07832F17D2A8}"/>
    <dgm:cxn modelId="{203B0642-3DD0-4CD7-B10B-B3DABF276CDC}" srcId="{47082105-54CB-4CFA-ABAF-CEC4ACF1250D}" destId="{231D4E1A-E396-40D8-8343-5972BA35231E}" srcOrd="2" destOrd="0" parTransId="{A4B036AE-EB20-4815-90A7-B2E4FA001344}" sibTransId="{50E267C1-3103-409B-9620-5B979915EAFB}"/>
    <dgm:cxn modelId="{9371C42F-8F23-43A5-AE1E-7385339FB2F8}" type="presOf" srcId="{0F6FFE5E-4CBF-4F71-8467-F57347CD2E9D}" destId="{12521359-DE01-459F-8CF9-781231998CE6}" srcOrd="0" destOrd="0" presId="urn:microsoft.com/office/officeart/2005/8/layout/process5"/>
    <dgm:cxn modelId="{BDC365AC-9690-4F42-B1B4-34162DB97862}" srcId="{47082105-54CB-4CFA-ABAF-CEC4ACF1250D}" destId="{5A5DAF85-DC37-4A9B-82EE-CF9A3F333FFB}" srcOrd="4" destOrd="0" parTransId="{14FB205E-2437-40F9-B516-BA5E717E01F1}" sibTransId="{FDB6C6EF-36A8-4F4A-BFE0-33EB2CD128F3}"/>
    <dgm:cxn modelId="{B159D731-EB03-4B2D-A5D8-99632C5060F3}" type="presOf" srcId="{994027B7-B5D9-4B4B-B372-3D2494178930}" destId="{94FC7FAD-F4D6-48DC-A16C-E8B46EAE0996}" srcOrd="0" destOrd="0" presId="urn:microsoft.com/office/officeart/2005/8/layout/process5"/>
    <dgm:cxn modelId="{342934B5-751C-4689-8A3B-F506E1951559}" type="presOf" srcId="{FDB6C6EF-36A8-4F4A-BFE0-33EB2CD128F3}" destId="{44A7D92F-3DA9-41ED-AD4A-BE8636C05268}" srcOrd="1" destOrd="0" presId="urn:microsoft.com/office/officeart/2005/8/layout/process5"/>
    <dgm:cxn modelId="{A015C7E1-CF6E-44EF-9BF2-CBD624E29FE5}" type="presOf" srcId="{0790AFCB-BA93-4345-9BF0-24E00CB928AE}" destId="{CB22943E-AF34-455C-A923-CF1534BD63A6}" srcOrd="0" destOrd="0" presId="urn:microsoft.com/office/officeart/2005/8/layout/process5"/>
    <dgm:cxn modelId="{946AE12E-898D-4510-8576-C33A01A7F16B}" type="presOf" srcId="{CE37DF1C-6C2D-48E4-BFFD-34F72A525983}" destId="{B4BE523F-C7CD-4A35-B141-22DF42FC2AE3}" srcOrd="1" destOrd="0" presId="urn:microsoft.com/office/officeart/2005/8/layout/process5"/>
    <dgm:cxn modelId="{34103E2D-D06A-42C3-BF53-0C5D68F3D82F}" type="presOf" srcId="{28DD89EA-6915-4DB5-A04E-5F0E44269ABA}" destId="{C8E46DE9-48E7-4FBA-8E9A-D3414BDD3F52}" srcOrd="0" destOrd="0" presId="urn:microsoft.com/office/officeart/2005/8/layout/process5"/>
    <dgm:cxn modelId="{342AF9A4-7733-4FD5-9D25-03794FDDABA5}" type="presOf" srcId="{0055B0A8-95B2-4FD8-810D-704F7B762F0E}" destId="{3CEE48E7-69E4-47B0-A7AD-B575AE879737}" srcOrd="1" destOrd="0" presId="urn:microsoft.com/office/officeart/2005/8/layout/process5"/>
    <dgm:cxn modelId="{78E448DD-05F6-4C19-A357-806DFE47BC2D}" type="presOf" srcId="{47082105-54CB-4CFA-ABAF-CEC4ACF1250D}" destId="{DAAACFF8-B3DC-4AA1-8907-B06EF3EDECD1}" srcOrd="0" destOrd="0" presId="urn:microsoft.com/office/officeart/2005/8/layout/process5"/>
    <dgm:cxn modelId="{12BC9DBF-58FD-4A26-9906-33550FFF1C13}" type="presOf" srcId="{5A5DAF85-DC37-4A9B-82EE-CF9A3F333FFB}" destId="{914480D8-9F69-47E4-BB23-D3117FEAE1C3}" srcOrd="0" destOrd="0" presId="urn:microsoft.com/office/officeart/2005/8/layout/process5"/>
    <dgm:cxn modelId="{DE0C1583-D05A-4ABF-98B6-ACB8316C0D19}" type="presOf" srcId="{63B25475-FAC9-41EE-88F7-E91ABBB5871B}" destId="{787B7FFA-7BFB-4E6D-BAF5-0F8F129EF754}" srcOrd="1" destOrd="0" presId="urn:microsoft.com/office/officeart/2005/8/layout/process5"/>
    <dgm:cxn modelId="{65E86B60-0B6D-4A70-A010-E63A6E7D5162}" type="presOf" srcId="{0055B0A8-95B2-4FD8-810D-704F7B762F0E}" destId="{B47C00A9-9E69-407D-99F7-87E8B1AFEC63}" srcOrd="0" destOrd="0" presId="urn:microsoft.com/office/officeart/2005/8/layout/process5"/>
    <dgm:cxn modelId="{C1806DF0-6293-4BA7-987C-D2324F9221EB}" type="presOf" srcId="{E9C70969-7C94-4E54-A069-07832F17D2A8}" destId="{594245E4-CED8-4283-B138-33DA90B9AA1B}" srcOrd="1" destOrd="0" presId="urn:microsoft.com/office/officeart/2005/8/layout/process5"/>
    <dgm:cxn modelId="{1E19C646-EC16-4064-B258-1CDFCB35E9C4}" type="presOf" srcId="{91B59FE0-6A1C-4727-9244-9192A2FF5B4F}" destId="{47F6443C-67A6-40FD-BF42-FED96BD76A81}" srcOrd="0" destOrd="0" presId="urn:microsoft.com/office/officeart/2005/8/layout/process5"/>
    <dgm:cxn modelId="{2FC5B6B5-5BA5-4405-A06C-4F17AFF66E49}" srcId="{47082105-54CB-4CFA-ABAF-CEC4ACF1250D}" destId="{96E178A3-F06A-4E25-A082-E43E668A0DE1}" srcOrd="6" destOrd="0" parTransId="{7AE15FFD-8F22-4BF8-BE1B-34DA932CA15D}" sibTransId="{994027B7-B5D9-4B4B-B372-3D2494178930}"/>
    <dgm:cxn modelId="{0CA51BF3-BF25-4F8E-A8EA-2C5B93421409}" type="presOf" srcId="{56002EF3-40D7-495C-8CF6-9622FEADCE86}" destId="{C27FF008-168F-446C-8E76-54C9342061AC}" srcOrd="1" destOrd="0" presId="urn:microsoft.com/office/officeart/2005/8/layout/process5"/>
    <dgm:cxn modelId="{B6464DEB-5022-49E1-9E5D-3498A080CE58}" type="presOf" srcId="{E9C70969-7C94-4E54-A069-07832F17D2A8}" destId="{B5708690-0F4F-4056-8703-2760DBC49650}" srcOrd="0" destOrd="0" presId="urn:microsoft.com/office/officeart/2005/8/layout/process5"/>
    <dgm:cxn modelId="{5FFA05F2-A2CA-416C-9FB0-06B042B7FFDF}" srcId="{47082105-54CB-4CFA-ABAF-CEC4ACF1250D}" destId="{0A64D113-3C9E-4A1B-B906-9EE27717BA08}" srcOrd="5" destOrd="0" parTransId="{30841274-B579-43F4-B1BA-A1DEBDA5E8FA}" sibTransId="{CE37DF1C-6C2D-48E4-BFFD-34F72A525983}"/>
    <dgm:cxn modelId="{6A3FA13E-48DF-4544-A6D7-67CB936120C1}" type="presOf" srcId="{50E267C1-3103-409B-9620-5B979915EAFB}" destId="{4D811E47-A6D5-406F-AEFC-4B752763000D}" srcOrd="1" destOrd="0" presId="urn:microsoft.com/office/officeart/2005/8/layout/process5"/>
    <dgm:cxn modelId="{000D6589-791B-4247-B3F7-CE71866013DA}" type="presOf" srcId="{994027B7-B5D9-4B4B-B372-3D2494178930}" destId="{F53DD586-3C31-4C68-B11F-784DAA3C47D1}" srcOrd="1" destOrd="0" presId="urn:microsoft.com/office/officeart/2005/8/layout/process5"/>
    <dgm:cxn modelId="{15D12513-F4DA-4E2D-810B-3FA8A6E7DDB6}" type="presOf" srcId="{CE37DF1C-6C2D-48E4-BFFD-34F72A525983}" destId="{70D72E39-B8B1-4D7F-BFE1-17176E04D1FE}" srcOrd="0" destOrd="0" presId="urn:microsoft.com/office/officeart/2005/8/layout/process5"/>
    <dgm:cxn modelId="{9927CDCF-17F7-4A8D-8000-DF729B6156B1}" srcId="{47082105-54CB-4CFA-ABAF-CEC4ACF1250D}" destId="{91B59FE0-6A1C-4727-9244-9192A2FF5B4F}" srcOrd="8" destOrd="0" parTransId="{241ED436-9855-4869-9164-6D95779B67A7}" sibTransId="{A1858044-98C9-4B20-BA38-B0569721211B}"/>
    <dgm:cxn modelId="{5CE4E676-F121-4CFA-9DF9-50952454EC00}" type="presOf" srcId="{FDB6C6EF-36A8-4F4A-BFE0-33EB2CD128F3}" destId="{08B67E17-41F4-4CB6-8E90-4177E9821359}" srcOrd="0" destOrd="0" presId="urn:microsoft.com/office/officeart/2005/8/layout/process5"/>
    <dgm:cxn modelId="{5CD2A57F-E20C-460C-A73D-E8232BF8C2B1}" type="presOf" srcId="{0A64D113-3C9E-4A1B-B906-9EE27717BA08}" destId="{A50B8074-6720-4AA3-9418-668DF82EC7B2}" srcOrd="0" destOrd="0" presId="urn:microsoft.com/office/officeart/2005/8/layout/process5"/>
    <dgm:cxn modelId="{64C736D6-4585-4C3F-85E9-885651D49FF8}" srcId="{47082105-54CB-4CFA-ABAF-CEC4ACF1250D}" destId="{9B5550A9-7D37-4784-B6AC-0E414D8DCD11}" srcOrd="3" destOrd="0" parTransId="{4160604C-E8A5-459B-AFC7-77D6A93699AB}" sibTransId="{56002EF3-40D7-495C-8CF6-9622FEADCE86}"/>
    <dgm:cxn modelId="{16F74721-8FCC-406D-8B61-6CFBE8E566D3}" srcId="{47082105-54CB-4CFA-ABAF-CEC4ACF1250D}" destId="{0F6FFE5E-4CBF-4F71-8467-F57347CD2E9D}" srcOrd="7" destOrd="0" parTransId="{81026FCE-60A5-42E9-8CD3-FC6B17265BEB}" sibTransId="{63B25475-FAC9-41EE-88F7-E91ABBB5871B}"/>
    <dgm:cxn modelId="{390491EC-0A68-4903-974F-13ADAE66B35A}" srcId="{47082105-54CB-4CFA-ABAF-CEC4ACF1250D}" destId="{28DD89EA-6915-4DB5-A04E-5F0E44269ABA}" srcOrd="1" destOrd="0" parTransId="{95047E8E-C23D-411E-A28A-20ACD7BB7C83}" sibTransId="{0055B0A8-95B2-4FD8-810D-704F7B762F0E}"/>
    <dgm:cxn modelId="{1FBC2510-237B-45B7-B49E-38DAA996453E}" type="presOf" srcId="{50E267C1-3103-409B-9620-5B979915EAFB}" destId="{E98467BF-E1D4-4326-B09B-5CA3C07BC6B9}" srcOrd="0" destOrd="0" presId="urn:microsoft.com/office/officeart/2005/8/layout/process5"/>
    <dgm:cxn modelId="{067F0B92-EDCD-4A81-AA4D-335254CB3077}" type="presOf" srcId="{96E178A3-F06A-4E25-A082-E43E668A0DE1}" destId="{ECF05866-C97B-4831-8DB9-9DD08A7BA820}" srcOrd="0" destOrd="0" presId="urn:microsoft.com/office/officeart/2005/8/layout/process5"/>
    <dgm:cxn modelId="{6F522EEA-D34E-491F-98AA-C219B6423400}" type="presParOf" srcId="{DAAACFF8-B3DC-4AA1-8907-B06EF3EDECD1}" destId="{CB22943E-AF34-455C-A923-CF1534BD63A6}" srcOrd="0" destOrd="0" presId="urn:microsoft.com/office/officeart/2005/8/layout/process5"/>
    <dgm:cxn modelId="{C40243D6-8A31-42A9-90A9-E9F266A79470}" type="presParOf" srcId="{DAAACFF8-B3DC-4AA1-8907-B06EF3EDECD1}" destId="{B5708690-0F4F-4056-8703-2760DBC49650}" srcOrd="1" destOrd="0" presId="urn:microsoft.com/office/officeart/2005/8/layout/process5"/>
    <dgm:cxn modelId="{AE688055-9E09-49C9-97EA-6B5CF75D3A97}" type="presParOf" srcId="{B5708690-0F4F-4056-8703-2760DBC49650}" destId="{594245E4-CED8-4283-B138-33DA90B9AA1B}" srcOrd="0" destOrd="0" presId="urn:microsoft.com/office/officeart/2005/8/layout/process5"/>
    <dgm:cxn modelId="{5B48B508-A6AF-4ED6-B1EA-FD21B5B84D5F}" type="presParOf" srcId="{DAAACFF8-B3DC-4AA1-8907-B06EF3EDECD1}" destId="{C8E46DE9-48E7-4FBA-8E9A-D3414BDD3F52}" srcOrd="2" destOrd="0" presId="urn:microsoft.com/office/officeart/2005/8/layout/process5"/>
    <dgm:cxn modelId="{1FEF5CAF-F397-4FA8-91C9-722244B5AB79}" type="presParOf" srcId="{DAAACFF8-B3DC-4AA1-8907-B06EF3EDECD1}" destId="{B47C00A9-9E69-407D-99F7-87E8B1AFEC63}" srcOrd="3" destOrd="0" presId="urn:microsoft.com/office/officeart/2005/8/layout/process5"/>
    <dgm:cxn modelId="{70B9F267-AD28-4ED0-B6F1-09979A7A4110}" type="presParOf" srcId="{B47C00A9-9E69-407D-99F7-87E8B1AFEC63}" destId="{3CEE48E7-69E4-47B0-A7AD-B575AE879737}" srcOrd="0" destOrd="0" presId="urn:microsoft.com/office/officeart/2005/8/layout/process5"/>
    <dgm:cxn modelId="{B48E9CA0-C45D-4C27-B5D4-65C3B452AB40}" type="presParOf" srcId="{DAAACFF8-B3DC-4AA1-8907-B06EF3EDECD1}" destId="{3DF1AEF1-6B06-41FA-8F2E-8011837C1498}" srcOrd="4" destOrd="0" presId="urn:microsoft.com/office/officeart/2005/8/layout/process5"/>
    <dgm:cxn modelId="{C12A2EE6-9EDC-407D-80E6-B4F8C5C6B6BC}" type="presParOf" srcId="{DAAACFF8-B3DC-4AA1-8907-B06EF3EDECD1}" destId="{E98467BF-E1D4-4326-B09B-5CA3C07BC6B9}" srcOrd="5" destOrd="0" presId="urn:microsoft.com/office/officeart/2005/8/layout/process5"/>
    <dgm:cxn modelId="{53FC8658-3352-4C42-A41D-E6A65C501AB2}" type="presParOf" srcId="{E98467BF-E1D4-4326-B09B-5CA3C07BC6B9}" destId="{4D811E47-A6D5-406F-AEFC-4B752763000D}" srcOrd="0" destOrd="0" presId="urn:microsoft.com/office/officeart/2005/8/layout/process5"/>
    <dgm:cxn modelId="{BB57CB97-6EDB-4BCA-8164-D4A481B2D13A}" type="presParOf" srcId="{DAAACFF8-B3DC-4AA1-8907-B06EF3EDECD1}" destId="{239BE222-632B-40E3-B049-84E1AD109ABE}" srcOrd="6" destOrd="0" presId="urn:microsoft.com/office/officeart/2005/8/layout/process5"/>
    <dgm:cxn modelId="{1DA75A93-D308-4B0C-A08C-098446D7B11A}" type="presParOf" srcId="{DAAACFF8-B3DC-4AA1-8907-B06EF3EDECD1}" destId="{EC2A4A91-51FF-48E2-AA5E-3832B0553DD1}" srcOrd="7" destOrd="0" presId="urn:microsoft.com/office/officeart/2005/8/layout/process5"/>
    <dgm:cxn modelId="{B8B48747-2D16-42AF-A8D7-B92589E6A73D}" type="presParOf" srcId="{EC2A4A91-51FF-48E2-AA5E-3832B0553DD1}" destId="{C27FF008-168F-446C-8E76-54C9342061AC}" srcOrd="0" destOrd="0" presId="urn:microsoft.com/office/officeart/2005/8/layout/process5"/>
    <dgm:cxn modelId="{62F4B054-E837-4792-8EBB-2461A3B89F4E}" type="presParOf" srcId="{DAAACFF8-B3DC-4AA1-8907-B06EF3EDECD1}" destId="{914480D8-9F69-47E4-BB23-D3117FEAE1C3}" srcOrd="8" destOrd="0" presId="urn:microsoft.com/office/officeart/2005/8/layout/process5"/>
    <dgm:cxn modelId="{66153E64-1F1C-4538-BBAD-4688B4545FCB}" type="presParOf" srcId="{DAAACFF8-B3DC-4AA1-8907-B06EF3EDECD1}" destId="{08B67E17-41F4-4CB6-8E90-4177E9821359}" srcOrd="9" destOrd="0" presId="urn:microsoft.com/office/officeart/2005/8/layout/process5"/>
    <dgm:cxn modelId="{FC17E2F8-CE27-4BA6-AA37-40C431F559D2}" type="presParOf" srcId="{08B67E17-41F4-4CB6-8E90-4177E9821359}" destId="{44A7D92F-3DA9-41ED-AD4A-BE8636C05268}" srcOrd="0" destOrd="0" presId="urn:microsoft.com/office/officeart/2005/8/layout/process5"/>
    <dgm:cxn modelId="{D70DCA60-0D98-41A2-937F-2B399208F501}" type="presParOf" srcId="{DAAACFF8-B3DC-4AA1-8907-B06EF3EDECD1}" destId="{A50B8074-6720-4AA3-9418-668DF82EC7B2}" srcOrd="10" destOrd="0" presId="urn:microsoft.com/office/officeart/2005/8/layout/process5"/>
    <dgm:cxn modelId="{D5EA3B74-8623-43D3-8BF4-86CE8FDD3F1B}" type="presParOf" srcId="{DAAACFF8-B3DC-4AA1-8907-B06EF3EDECD1}" destId="{70D72E39-B8B1-4D7F-BFE1-17176E04D1FE}" srcOrd="11" destOrd="0" presId="urn:microsoft.com/office/officeart/2005/8/layout/process5"/>
    <dgm:cxn modelId="{FC26AD05-AF6B-4669-BC85-49F797238298}" type="presParOf" srcId="{70D72E39-B8B1-4D7F-BFE1-17176E04D1FE}" destId="{B4BE523F-C7CD-4A35-B141-22DF42FC2AE3}" srcOrd="0" destOrd="0" presId="urn:microsoft.com/office/officeart/2005/8/layout/process5"/>
    <dgm:cxn modelId="{2F7AA97B-2AB9-4CD0-AFF5-5F3F8FB969EA}" type="presParOf" srcId="{DAAACFF8-B3DC-4AA1-8907-B06EF3EDECD1}" destId="{ECF05866-C97B-4831-8DB9-9DD08A7BA820}" srcOrd="12" destOrd="0" presId="urn:microsoft.com/office/officeart/2005/8/layout/process5"/>
    <dgm:cxn modelId="{636C35BF-80D3-46FB-8D87-C05644D6F436}" type="presParOf" srcId="{DAAACFF8-B3DC-4AA1-8907-B06EF3EDECD1}" destId="{94FC7FAD-F4D6-48DC-A16C-E8B46EAE0996}" srcOrd="13" destOrd="0" presId="urn:microsoft.com/office/officeart/2005/8/layout/process5"/>
    <dgm:cxn modelId="{1DB44DC5-B7B5-435D-B3D5-CF1CF6C03439}" type="presParOf" srcId="{94FC7FAD-F4D6-48DC-A16C-E8B46EAE0996}" destId="{F53DD586-3C31-4C68-B11F-784DAA3C47D1}" srcOrd="0" destOrd="0" presId="urn:microsoft.com/office/officeart/2005/8/layout/process5"/>
    <dgm:cxn modelId="{14E9BB03-FBBB-4553-BE85-27439401A4B3}" type="presParOf" srcId="{DAAACFF8-B3DC-4AA1-8907-B06EF3EDECD1}" destId="{12521359-DE01-459F-8CF9-781231998CE6}" srcOrd="14" destOrd="0" presId="urn:microsoft.com/office/officeart/2005/8/layout/process5"/>
    <dgm:cxn modelId="{B9922833-797B-4368-990C-F4D220A94293}" type="presParOf" srcId="{DAAACFF8-B3DC-4AA1-8907-B06EF3EDECD1}" destId="{3BDA1BBA-9910-4F58-BCEB-B18B11E8FC1C}" srcOrd="15" destOrd="0" presId="urn:microsoft.com/office/officeart/2005/8/layout/process5"/>
    <dgm:cxn modelId="{FE9447A3-8F28-45BA-8042-0E85F4439E9C}" type="presParOf" srcId="{3BDA1BBA-9910-4F58-BCEB-B18B11E8FC1C}" destId="{787B7FFA-7BFB-4E6D-BAF5-0F8F129EF754}" srcOrd="0" destOrd="0" presId="urn:microsoft.com/office/officeart/2005/8/layout/process5"/>
    <dgm:cxn modelId="{12A39500-BA74-43FC-899B-F5F0C2DB94E7}" type="presParOf" srcId="{DAAACFF8-B3DC-4AA1-8907-B06EF3EDECD1}" destId="{47F6443C-67A6-40FD-BF42-FED96BD76A81}"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129B05-DC4E-4A08-98B4-9F02BE459C75}" type="doc">
      <dgm:prSet loTypeId="urn:microsoft.com/office/officeart/2005/8/layout/list1" loCatId="list" qsTypeId="urn:microsoft.com/office/officeart/2005/8/quickstyle/simple1" qsCatId="simple" csTypeId="urn:microsoft.com/office/officeart/2005/8/colors/colorful1#2" csCatId="colorful" phldr="1"/>
      <dgm:spPr/>
      <dgm:t>
        <a:bodyPr/>
        <a:lstStyle/>
        <a:p>
          <a:endParaRPr lang="en-US"/>
        </a:p>
      </dgm:t>
    </dgm:pt>
    <dgm:pt modelId="{DFFA6A7F-7DFF-4D53-A2A6-5A1E5BD1719D}">
      <dgm:prSet phldrT="[Text]" custT="1"/>
      <dgm:spPr/>
      <dgm:t>
        <a:bodyPr/>
        <a:lstStyle/>
        <a:p>
          <a:pPr algn="ctr"/>
          <a:r>
            <a:rPr lang="fa-IR" sz="2400" smtClean="0">
              <a:solidFill>
                <a:schemeClr val="tx1"/>
              </a:solidFill>
              <a:cs typeface="B Nazanin" pitchFamily="2" charset="-78"/>
            </a:rPr>
            <a:t>۱- از نظر آماری ۴۵ درصد کل ابداعات را شامل می‌شود</a:t>
          </a:r>
          <a:endParaRPr lang="en-US" sz="2400" dirty="0">
            <a:solidFill>
              <a:schemeClr val="tx1"/>
            </a:solidFill>
            <a:cs typeface="B Nazanin" pitchFamily="2" charset="-78"/>
          </a:endParaRPr>
        </a:p>
      </dgm:t>
    </dgm:pt>
    <dgm:pt modelId="{000A8975-4302-499E-9F51-FD3D816662BD}" type="parTrans" cxnId="{E696BE17-5B12-473C-AB3B-1DFAF02BCFF9}">
      <dgm:prSet/>
      <dgm:spPr/>
      <dgm:t>
        <a:bodyPr/>
        <a:lstStyle/>
        <a:p>
          <a:endParaRPr lang="en-US"/>
        </a:p>
      </dgm:t>
    </dgm:pt>
    <dgm:pt modelId="{E0C6A182-63C1-4F70-81A5-B41FB8DB1081}" type="sibTrans" cxnId="{E696BE17-5B12-473C-AB3B-1DFAF02BCFF9}">
      <dgm:prSet/>
      <dgm:spPr/>
      <dgm:t>
        <a:bodyPr/>
        <a:lstStyle/>
        <a:p>
          <a:endParaRPr lang="en-US"/>
        </a:p>
      </dgm:t>
    </dgm:pt>
    <dgm:pt modelId="{07C355F9-1575-4071-90B8-C05ACCECBED9}">
      <dgm:prSet phldrT="[Text]" custT="1"/>
      <dgm:spPr/>
      <dgm:t>
        <a:bodyPr/>
        <a:lstStyle/>
        <a:p>
          <a:pPr algn="ctr"/>
          <a:r>
            <a:rPr lang="fa-IR" sz="2400" smtClean="0">
              <a:solidFill>
                <a:schemeClr val="tx1"/>
              </a:solidFill>
              <a:cs typeface="B Nazanin" pitchFamily="2" charset="-78"/>
            </a:rPr>
            <a:t>۲-اختراعات ثبت شده با انجام صد‌ها راه‌حل و سعی و خطا گزینش شده اند </a:t>
          </a:r>
          <a:endParaRPr lang="en-US" sz="2400" dirty="0">
            <a:solidFill>
              <a:schemeClr val="tx1"/>
            </a:solidFill>
            <a:cs typeface="B Nazanin" pitchFamily="2" charset="-78"/>
          </a:endParaRPr>
        </a:p>
      </dgm:t>
    </dgm:pt>
    <dgm:pt modelId="{392F445D-1E72-4E73-9D49-2103680E3AD8}" type="parTrans" cxnId="{14DA48D3-E1EA-4AE1-A96C-7828AEE87922}">
      <dgm:prSet/>
      <dgm:spPr/>
      <dgm:t>
        <a:bodyPr/>
        <a:lstStyle/>
        <a:p>
          <a:endParaRPr lang="en-US"/>
        </a:p>
      </dgm:t>
    </dgm:pt>
    <dgm:pt modelId="{98063D22-CA83-416A-8DCC-A4B26929C59C}" type="sibTrans" cxnId="{14DA48D3-E1EA-4AE1-A96C-7828AEE87922}">
      <dgm:prSet/>
      <dgm:spPr/>
      <dgm:t>
        <a:bodyPr/>
        <a:lstStyle/>
        <a:p>
          <a:endParaRPr lang="en-US"/>
        </a:p>
      </dgm:t>
    </dgm:pt>
    <dgm:pt modelId="{5B915842-F41B-474B-B5F2-ACA034B83D7D}">
      <dgm:prSet phldrT="[Text]" custT="1"/>
      <dgm:spPr/>
      <dgm:t>
        <a:bodyPr/>
        <a:lstStyle/>
        <a:p>
          <a:pPr algn="ctr"/>
          <a:r>
            <a:rPr lang="fa-IR" sz="2400" smtClean="0">
              <a:solidFill>
                <a:schemeClr val="tx1"/>
              </a:solidFill>
              <a:cs typeface="B Nazanin" pitchFamily="2" charset="-78"/>
            </a:rPr>
            <a:t>۳-برای رسیدن به آن به دانش یک تیم در یک حوزه تخصصی نیاز است </a:t>
          </a:r>
          <a:endParaRPr lang="en-US" sz="2400" dirty="0">
            <a:solidFill>
              <a:schemeClr val="tx1"/>
            </a:solidFill>
            <a:cs typeface="B Nazanin" pitchFamily="2" charset="-78"/>
          </a:endParaRPr>
        </a:p>
      </dgm:t>
    </dgm:pt>
    <dgm:pt modelId="{3C5EC5CC-7890-47B6-B81C-C9314D46EEC0}" type="parTrans" cxnId="{62A5C178-A846-4480-B1A4-DD07187C93A9}">
      <dgm:prSet/>
      <dgm:spPr/>
      <dgm:t>
        <a:bodyPr/>
        <a:lstStyle/>
        <a:p>
          <a:endParaRPr lang="en-US"/>
        </a:p>
      </dgm:t>
    </dgm:pt>
    <dgm:pt modelId="{37FA2ED5-411E-4B0B-829C-71F3F3DCDFF6}" type="sibTrans" cxnId="{62A5C178-A846-4480-B1A4-DD07187C93A9}">
      <dgm:prSet/>
      <dgm:spPr/>
      <dgm:t>
        <a:bodyPr/>
        <a:lstStyle/>
        <a:p>
          <a:endParaRPr lang="en-US"/>
        </a:p>
      </dgm:t>
    </dgm:pt>
    <dgm:pt modelId="{90C3E8EE-2DA5-462F-BE47-08B9FBFDCCF0}">
      <dgm:prSet phldrT="[Text]" custT="1"/>
      <dgm:spPr/>
      <dgm:t>
        <a:bodyPr/>
        <a:lstStyle/>
        <a:p>
          <a:pPr algn="ctr"/>
          <a:r>
            <a:rPr lang="fa-IR" sz="2400" smtClean="0">
              <a:solidFill>
                <a:schemeClr val="tx1"/>
              </a:solidFill>
              <a:cs typeface="B Nazanin" pitchFamily="2" charset="-78"/>
            </a:rPr>
            <a:t>۴-در</a:t>
          </a:r>
          <a:r>
            <a:rPr lang="fa-IR" sz="2400" baseline="0" smtClean="0">
              <a:solidFill>
                <a:schemeClr val="tx1"/>
              </a:solidFill>
              <a:cs typeface="B Nazanin" pitchFamily="2" charset="-78"/>
            </a:rPr>
            <a:t> این سطح ماده یا قطعه یا روش تغییر می‌کند اما ماهیت حفظ می‌شود </a:t>
          </a:r>
          <a:endParaRPr lang="en-US" sz="2400" dirty="0">
            <a:solidFill>
              <a:schemeClr val="tx1"/>
            </a:solidFill>
            <a:cs typeface="B Nazanin" pitchFamily="2" charset="-78"/>
          </a:endParaRPr>
        </a:p>
      </dgm:t>
    </dgm:pt>
    <dgm:pt modelId="{844E7BE4-BA1F-4FC0-90AA-F84C1AAF629D}" type="parTrans" cxnId="{015C93E8-70A6-4285-B8C7-3760F1DAD55D}">
      <dgm:prSet/>
      <dgm:spPr/>
      <dgm:t>
        <a:bodyPr/>
        <a:lstStyle/>
        <a:p>
          <a:endParaRPr lang="en-US"/>
        </a:p>
      </dgm:t>
    </dgm:pt>
    <dgm:pt modelId="{8D7F6AE7-FC8E-4863-AA49-FB4EA3B361AE}" type="sibTrans" cxnId="{015C93E8-70A6-4285-B8C7-3760F1DAD55D}">
      <dgm:prSet/>
      <dgm:spPr/>
      <dgm:t>
        <a:bodyPr/>
        <a:lstStyle/>
        <a:p>
          <a:endParaRPr lang="en-US"/>
        </a:p>
      </dgm:t>
    </dgm:pt>
    <dgm:pt modelId="{063EA595-26D9-46BD-88AD-2B0F17D926FF}">
      <dgm:prSet phldrT="[Text]" custT="1"/>
      <dgm:spPr/>
      <dgm:t>
        <a:bodyPr/>
        <a:lstStyle/>
        <a:p>
          <a:pPr algn="ctr"/>
          <a:r>
            <a:rPr lang="fa-IR" sz="2400" smtClean="0">
              <a:solidFill>
                <a:schemeClr val="tx1"/>
              </a:solidFill>
              <a:cs typeface="B Nazanin" pitchFamily="2" charset="-78"/>
            </a:rPr>
            <a:t>۵- در این سطح برای رسیدن به راه حل، یک تضاد تکنیکی  رفع می‌شود </a:t>
          </a:r>
          <a:endParaRPr lang="fa-IR" sz="2400" dirty="0" smtClean="0">
            <a:solidFill>
              <a:schemeClr val="tx1"/>
            </a:solidFill>
            <a:cs typeface="B Nazanin" pitchFamily="2" charset="-78"/>
          </a:endParaRPr>
        </a:p>
      </dgm:t>
    </dgm:pt>
    <dgm:pt modelId="{C9726032-D510-4488-9F2B-A65B7AC81A2C}" type="parTrans" cxnId="{63E47143-4888-4938-8226-D045963B1534}">
      <dgm:prSet/>
      <dgm:spPr/>
      <dgm:t>
        <a:bodyPr/>
        <a:lstStyle/>
        <a:p>
          <a:endParaRPr lang="en-US"/>
        </a:p>
      </dgm:t>
    </dgm:pt>
    <dgm:pt modelId="{CAA9730A-F425-4C91-80CD-4FA7F89E1852}" type="sibTrans" cxnId="{63E47143-4888-4938-8226-D045963B1534}">
      <dgm:prSet/>
      <dgm:spPr/>
      <dgm:t>
        <a:bodyPr/>
        <a:lstStyle/>
        <a:p>
          <a:endParaRPr lang="en-US"/>
        </a:p>
      </dgm:t>
    </dgm:pt>
    <dgm:pt modelId="{89E393F2-79D4-4B6F-812F-5B1F4AAF9891}" type="pres">
      <dgm:prSet presAssocID="{1F129B05-DC4E-4A08-98B4-9F02BE459C75}" presName="linear" presStyleCnt="0">
        <dgm:presLayoutVars>
          <dgm:dir/>
          <dgm:animLvl val="lvl"/>
          <dgm:resizeHandles val="exact"/>
        </dgm:presLayoutVars>
      </dgm:prSet>
      <dgm:spPr/>
      <dgm:t>
        <a:bodyPr/>
        <a:lstStyle/>
        <a:p>
          <a:endParaRPr lang="en-US"/>
        </a:p>
      </dgm:t>
    </dgm:pt>
    <dgm:pt modelId="{0CAC9416-76D8-48BB-A877-55D4852228F4}" type="pres">
      <dgm:prSet presAssocID="{DFFA6A7F-7DFF-4D53-A2A6-5A1E5BD1719D}" presName="parentLin" presStyleCnt="0"/>
      <dgm:spPr/>
      <dgm:t>
        <a:bodyPr/>
        <a:lstStyle/>
        <a:p>
          <a:endParaRPr lang="en-US"/>
        </a:p>
      </dgm:t>
    </dgm:pt>
    <dgm:pt modelId="{15D24369-B303-4923-B41A-AC0E7128B09E}" type="pres">
      <dgm:prSet presAssocID="{DFFA6A7F-7DFF-4D53-A2A6-5A1E5BD1719D}" presName="parentLeftMargin" presStyleLbl="node1" presStyleIdx="0" presStyleCnt="5"/>
      <dgm:spPr/>
      <dgm:t>
        <a:bodyPr/>
        <a:lstStyle/>
        <a:p>
          <a:endParaRPr lang="en-US"/>
        </a:p>
      </dgm:t>
    </dgm:pt>
    <dgm:pt modelId="{A2AAFD81-848A-4B8D-972E-655FE052E5F7}" type="pres">
      <dgm:prSet presAssocID="{DFFA6A7F-7DFF-4D53-A2A6-5A1E5BD1719D}" presName="parentText" presStyleLbl="node1" presStyleIdx="0" presStyleCnt="5" custScaleX="96368" custScaleY="209316">
        <dgm:presLayoutVars>
          <dgm:chMax val="0"/>
          <dgm:bulletEnabled val="1"/>
        </dgm:presLayoutVars>
      </dgm:prSet>
      <dgm:spPr/>
      <dgm:t>
        <a:bodyPr/>
        <a:lstStyle/>
        <a:p>
          <a:endParaRPr lang="en-US"/>
        </a:p>
      </dgm:t>
    </dgm:pt>
    <dgm:pt modelId="{B2810B00-C28D-4751-84DD-CF4F17E57C3F}" type="pres">
      <dgm:prSet presAssocID="{DFFA6A7F-7DFF-4D53-A2A6-5A1E5BD1719D}" presName="negativeSpace" presStyleCnt="0"/>
      <dgm:spPr/>
      <dgm:t>
        <a:bodyPr/>
        <a:lstStyle/>
        <a:p>
          <a:endParaRPr lang="en-US"/>
        </a:p>
      </dgm:t>
    </dgm:pt>
    <dgm:pt modelId="{E7109108-1AA9-4F20-A2E3-137DA6397464}" type="pres">
      <dgm:prSet presAssocID="{DFFA6A7F-7DFF-4D53-A2A6-5A1E5BD1719D}" presName="childText" presStyleLbl="conFgAcc1" presStyleIdx="0" presStyleCnt="5" custScaleY="93156">
        <dgm:presLayoutVars>
          <dgm:bulletEnabled val="1"/>
        </dgm:presLayoutVars>
      </dgm:prSet>
      <dgm:spPr/>
      <dgm:t>
        <a:bodyPr/>
        <a:lstStyle/>
        <a:p>
          <a:endParaRPr lang="en-US"/>
        </a:p>
      </dgm:t>
    </dgm:pt>
    <dgm:pt modelId="{C65CFC09-8F4B-467D-8575-DCC5655DDD20}" type="pres">
      <dgm:prSet presAssocID="{E0C6A182-63C1-4F70-81A5-B41FB8DB1081}" presName="spaceBetweenRectangles" presStyleCnt="0"/>
      <dgm:spPr/>
      <dgm:t>
        <a:bodyPr/>
        <a:lstStyle/>
        <a:p>
          <a:endParaRPr lang="en-US"/>
        </a:p>
      </dgm:t>
    </dgm:pt>
    <dgm:pt modelId="{972CA6E5-F4C7-4FE5-B2CB-2DA4833439B4}" type="pres">
      <dgm:prSet presAssocID="{07C355F9-1575-4071-90B8-C05ACCECBED9}" presName="parentLin" presStyleCnt="0"/>
      <dgm:spPr/>
      <dgm:t>
        <a:bodyPr/>
        <a:lstStyle/>
        <a:p>
          <a:endParaRPr lang="en-US"/>
        </a:p>
      </dgm:t>
    </dgm:pt>
    <dgm:pt modelId="{D7CE0BA8-4D26-4FB9-B7BB-D5AD7AE64748}" type="pres">
      <dgm:prSet presAssocID="{07C355F9-1575-4071-90B8-C05ACCECBED9}" presName="parentLeftMargin" presStyleLbl="node1" presStyleIdx="0" presStyleCnt="5"/>
      <dgm:spPr/>
      <dgm:t>
        <a:bodyPr/>
        <a:lstStyle/>
        <a:p>
          <a:endParaRPr lang="en-US"/>
        </a:p>
      </dgm:t>
    </dgm:pt>
    <dgm:pt modelId="{D34C0C8F-16C0-4DBF-A42D-9BF1887832CC}" type="pres">
      <dgm:prSet presAssocID="{07C355F9-1575-4071-90B8-C05ACCECBED9}" presName="parentText" presStyleLbl="node1" presStyleIdx="1" presStyleCnt="5" custScaleX="102847" custScaleY="190808">
        <dgm:presLayoutVars>
          <dgm:chMax val="0"/>
          <dgm:bulletEnabled val="1"/>
        </dgm:presLayoutVars>
      </dgm:prSet>
      <dgm:spPr/>
      <dgm:t>
        <a:bodyPr/>
        <a:lstStyle/>
        <a:p>
          <a:endParaRPr lang="en-US"/>
        </a:p>
      </dgm:t>
    </dgm:pt>
    <dgm:pt modelId="{2B40B7A0-C851-4387-8E78-2AFAD25477B4}" type="pres">
      <dgm:prSet presAssocID="{07C355F9-1575-4071-90B8-C05ACCECBED9}" presName="negativeSpace" presStyleCnt="0"/>
      <dgm:spPr/>
      <dgm:t>
        <a:bodyPr/>
        <a:lstStyle/>
        <a:p>
          <a:endParaRPr lang="en-US"/>
        </a:p>
      </dgm:t>
    </dgm:pt>
    <dgm:pt modelId="{9429B1C5-6F8C-4AEE-9260-ABCA8D1AB0D5}" type="pres">
      <dgm:prSet presAssocID="{07C355F9-1575-4071-90B8-C05ACCECBED9}" presName="childText" presStyleLbl="conFgAcc1" presStyleIdx="1" presStyleCnt="5" custScaleY="93156">
        <dgm:presLayoutVars>
          <dgm:bulletEnabled val="1"/>
        </dgm:presLayoutVars>
      </dgm:prSet>
      <dgm:spPr/>
      <dgm:t>
        <a:bodyPr/>
        <a:lstStyle/>
        <a:p>
          <a:endParaRPr lang="en-US"/>
        </a:p>
      </dgm:t>
    </dgm:pt>
    <dgm:pt modelId="{ECFE4240-5DA1-4068-A7FE-0D2966C58F3D}" type="pres">
      <dgm:prSet presAssocID="{98063D22-CA83-416A-8DCC-A4B26929C59C}" presName="spaceBetweenRectangles" presStyleCnt="0"/>
      <dgm:spPr/>
      <dgm:t>
        <a:bodyPr/>
        <a:lstStyle/>
        <a:p>
          <a:endParaRPr lang="en-US"/>
        </a:p>
      </dgm:t>
    </dgm:pt>
    <dgm:pt modelId="{23ADF931-25DA-4006-B4B5-5E568A73F0B2}" type="pres">
      <dgm:prSet presAssocID="{5B915842-F41B-474B-B5F2-ACA034B83D7D}" presName="parentLin" presStyleCnt="0"/>
      <dgm:spPr/>
      <dgm:t>
        <a:bodyPr/>
        <a:lstStyle/>
        <a:p>
          <a:endParaRPr lang="en-US"/>
        </a:p>
      </dgm:t>
    </dgm:pt>
    <dgm:pt modelId="{66583810-1D42-4F2D-A164-EAE1229DC0EA}" type="pres">
      <dgm:prSet presAssocID="{5B915842-F41B-474B-B5F2-ACA034B83D7D}" presName="parentLeftMargin" presStyleLbl="node1" presStyleIdx="1" presStyleCnt="5"/>
      <dgm:spPr/>
      <dgm:t>
        <a:bodyPr/>
        <a:lstStyle/>
        <a:p>
          <a:endParaRPr lang="en-US"/>
        </a:p>
      </dgm:t>
    </dgm:pt>
    <dgm:pt modelId="{79AB8ABD-29C8-495D-A00E-9A5C89F046C9}" type="pres">
      <dgm:prSet presAssocID="{5B915842-F41B-474B-B5F2-ACA034B83D7D}" presName="parentText" presStyleLbl="node1" presStyleIdx="2" presStyleCnt="5" custScaleY="164543">
        <dgm:presLayoutVars>
          <dgm:chMax val="0"/>
          <dgm:bulletEnabled val="1"/>
        </dgm:presLayoutVars>
      </dgm:prSet>
      <dgm:spPr/>
      <dgm:t>
        <a:bodyPr/>
        <a:lstStyle/>
        <a:p>
          <a:endParaRPr lang="en-US"/>
        </a:p>
      </dgm:t>
    </dgm:pt>
    <dgm:pt modelId="{3962DF18-744E-438D-B7A4-8BF8D2147CEA}" type="pres">
      <dgm:prSet presAssocID="{5B915842-F41B-474B-B5F2-ACA034B83D7D}" presName="negativeSpace" presStyleCnt="0"/>
      <dgm:spPr/>
      <dgm:t>
        <a:bodyPr/>
        <a:lstStyle/>
        <a:p>
          <a:endParaRPr lang="en-US"/>
        </a:p>
      </dgm:t>
    </dgm:pt>
    <dgm:pt modelId="{0F32C800-7C73-42FE-A055-0042DC1F71FE}" type="pres">
      <dgm:prSet presAssocID="{5B915842-F41B-474B-B5F2-ACA034B83D7D}" presName="childText" presStyleLbl="conFgAcc1" presStyleIdx="2" presStyleCnt="5" custScaleY="93156">
        <dgm:presLayoutVars>
          <dgm:bulletEnabled val="1"/>
        </dgm:presLayoutVars>
      </dgm:prSet>
      <dgm:spPr/>
      <dgm:t>
        <a:bodyPr/>
        <a:lstStyle/>
        <a:p>
          <a:endParaRPr lang="en-US"/>
        </a:p>
      </dgm:t>
    </dgm:pt>
    <dgm:pt modelId="{37EF2D8A-536A-4B91-8EB1-86F8157EEC54}" type="pres">
      <dgm:prSet presAssocID="{37FA2ED5-411E-4B0B-829C-71F3F3DCDFF6}" presName="spaceBetweenRectangles" presStyleCnt="0"/>
      <dgm:spPr/>
      <dgm:t>
        <a:bodyPr/>
        <a:lstStyle/>
        <a:p>
          <a:endParaRPr lang="en-US"/>
        </a:p>
      </dgm:t>
    </dgm:pt>
    <dgm:pt modelId="{8733A1E6-0553-4913-AED3-059377139965}" type="pres">
      <dgm:prSet presAssocID="{90C3E8EE-2DA5-462F-BE47-08B9FBFDCCF0}" presName="parentLin" presStyleCnt="0"/>
      <dgm:spPr/>
      <dgm:t>
        <a:bodyPr/>
        <a:lstStyle/>
        <a:p>
          <a:endParaRPr lang="en-US"/>
        </a:p>
      </dgm:t>
    </dgm:pt>
    <dgm:pt modelId="{DB7E70BA-4763-4739-9F99-9A8B7F3FA6BE}" type="pres">
      <dgm:prSet presAssocID="{90C3E8EE-2DA5-462F-BE47-08B9FBFDCCF0}" presName="parentLeftMargin" presStyleLbl="node1" presStyleIdx="2" presStyleCnt="5" custScaleY="164543"/>
      <dgm:spPr/>
      <dgm:t>
        <a:bodyPr/>
        <a:lstStyle/>
        <a:p>
          <a:endParaRPr lang="en-US"/>
        </a:p>
      </dgm:t>
    </dgm:pt>
    <dgm:pt modelId="{09E44B32-4B1E-4515-9145-D0730BD98084}" type="pres">
      <dgm:prSet presAssocID="{90C3E8EE-2DA5-462F-BE47-08B9FBFDCCF0}" presName="parentText" presStyleLbl="node1" presStyleIdx="3" presStyleCnt="5" custScaleX="98790" custScaleY="177647">
        <dgm:presLayoutVars>
          <dgm:chMax val="0"/>
          <dgm:bulletEnabled val="1"/>
        </dgm:presLayoutVars>
      </dgm:prSet>
      <dgm:spPr/>
      <dgm:t>
        <a:bodyPr/>
        <a:lstStyle/>
        <a:p>
          <a:endParaRPr lang="en-US"/>
        </a:p>
      </dgm:t>
    </dgm:pt>
    <dgm:pt modelId="{FC4D1801-9547-492E-8534-378396BB0A47}" type="pres">
      <dgm:prSet presAssocID="{90C3E8EE-2DA5-462F-BE47-08B9FBFDCCF0}" presName="negativeSpace" presStyleCnt="0"/>
      <dgm:spPr/>
      <dgm:t>
        <a:bodyPr/>
        <a:lstStyle/>
        <a:p>
          <a:endParaRPr lang="en-US"/>
        </a:p>
      </dgm:t>
    </dgm:pt>
    <dgm:pt modelId="{7D275D23-B845-4086-AF6D-C4EF69E1F1D7}" type="pres">
      <dgm:prSet presAssocID="{90C3E8EE-2DA5-462F-BE47-08B9FBFDCCF0}" presName="childText" presStyleLbl="conFgAcc1" presStyleIdx="3" presStyleCnt="5">
        <dgm:presLayoutVars>
          <dgm:bulletEnabled val="1"/>
        </dgm:presLayoutVars>
      </dgm:prSet>
      <dgm:spPr/>
      <dgm:t>
        <a:bodyPr/>
        <a:lstStyle/>
        <a:p>
          <a:endParaRPr lang="en-US"/>
        </a:p>
      </dgm:t>
    </dgm:pt>
    <dgm:pt modelId="{CD0FDC26-9425-4AC8-BD5C-60EB22488B2F}" type="pres">
      <dgm:prSet presAssocID="{8D7F6AE7-FC8E-4863-AA49-FB4EA3B361AE}" presName="spaceBetweenRectangles" presStyleCnt="0"/>
      <dgm:spPr/>
      <dgm:t>
        <a:bodyPr/>
        <a:lstStyle/>
        <a:p>
          <a:endParaRPr lang="en-US"/>
        </a:p>
      </dgm:t>
    </dgm:pt>
    <dgm:pt modelId="{FABFD3DC-C014-4E26-85C0-86C15707B199}" type="pres">
      <dgm:prSet presAssocID="{063EA595-26D9-46BD-88AD-2B0F17D926FF}" presName="parentLin" presStyleCnt="0"/>
      <dgm:spPr/>
      <dgm:t>
        <a:bodyPr/>
        <a:lstStyle/>
        <a:p>
          <a:endParaRPr lang="en-US"/>
        </a:p>
      </dgm:t>
    </dgm:pt>
    <dgm:pt modelId="{EBA1BB1A-6192-47DF-BD6A-0C991BF64010}" type="pres">
      <dgm:prSet presAssocID="{063EA595-26D9-46BD-88AD-2B0F17D926FF}" presName="parentLeftMargin" presStyleLbl="node1" presStyleIdx="3" presStyleCnt="5" custScaleY="164543"/>
      <dgm:spPr/>
      <dgm:t>
        <a:bodyPr/>
        <a:lstStyle/>
        <a:p>
          <a:endParaRPr lang="en-US"/>
        </a:p>
      </dgm:t>
    </dgm:pt>
    <dgm:pt modelId="{2C8D0D9F-BA50-4995-A5DD-D5CB168F184F}" type="pres">
      <dgm:prSet presAssocID="{063EA595-26D9-46BD-88AD-2B0F17D926FF}" presName="parentText" presStyleLbl="node1" presStyleIdx="4" presStyleCnt="5" custScaleX="98790" custScaleY="154529">
        <dgm:presLayoutVars>
          <dgm:chMax val="0"/>
          <dgm:bulletEnabled val="1"/>
        </dgm:presLayoutVars>
      </dgm:prSet>
      <dgm:spPr/>
      <dgm:t>
        <a:bodyPr/>
        <a:lstStyle/>
        <a:p>
          <a:endParaRPr lang="en-US"/>
        </a:p>
      </dgm:t>
    </dgm:pt>
    <dgm:pt modelId="{E1951541-B42A-4844-809D-0D86A4BB720E}" type="pres">
      <dgm:prSet presAssocID="{063EA595-26D9-46BD-88AD-2B0F17D926FF}" presName="negativeSpace" presStyleCnt="0"/>
      <dgm:spPr/>
      <dgm:t>
        <a:bodyPr/>
        <a:lstStyle/>
        <a:p>
          <a:endParaRPr lang="en-US"/>
        </a:p>
      </dgm:t>
    </dgm:pt>
    <dgm:pt modelId="{D792932C-8154-4E47-A4F9-243E6E478CDA}" type="pres">
      <dgm:prSet presAssocID="{063EA595-26D9-46BD-88AD-2B0F17D926FF}" presName="childText" presStyleLbl="conFgAcc1" presStyleIdx="4" presStyleCnt="5">
        <dgm:presLayoutVars>
          <dgm:bulletEnabled val="1"/>
        </dgm:presLayoutVars>
      </dgm:prSet>
      <dgm:spPr/>
      <dgm:t>
        <a:bodyPr/>
        <a:lstStyle/>
        <a:p>
          <a:endParaRPr lang="en-US"/>
        </a:p>
      </dgm:t>
    </dgm:pt>
  </dgm:ptLst>
  <dgm:cxnLst>
    <dgm:cxn modelId="{015C93E8-70A6-4285-B8C7-3760F1DAD55D}" srcId="{1F129B05-DC4E-4A08-98B4-9F02BE459C75}" destId="{90C3E8EE-2DA5-462F-BE47-08B9FBFDCCF0}" srcOrd="3" destOrd="0" parTransId="{844E7BE4-BA1F-4FC0-90AA-F84C1AAF629D}" sibTransId="{8D7F6AE7-FC8E-4863-AA49-FB4EA3B361AE}"/>
    <dgm:cxn modelId="{E774B080-6965-41A9-8180-C9C0A2965FB0}" type="presOf" srcId="{90C3E8EE-2DA5-462F-BE47-08B9FBFDCCF0}" destId="{DB7E70BA-4763-4739-9F99-9A8B7F3FA6BE}" srcOrd="0" destOrd="0" presId="urn:microsoft.com/office/officeart/2005/8/layout/list1"/>
    <dgm:cxn modelId="{4B9A6F96-BA1B-4AA7-BCED-D602A9697845}" type="presOf" srcId="{DFFA6A7F-7DFF-4D53-A2A6-5A1E5BD1719D}" destId="{15D24369-B303-4923-B41A-AC0E7128B09E}" srcOrd="0" destOrd="0" presId="urn:microsoft.com/office/officeart/2005/8/layout/list1"/>
    <dgm:cxn modelId="{14DA48D3-E1EA-4AE1-A96C-7828AEE87922}" srcId="{1F129B05-DC4E-4A08-98B4-9F02BE459C75}" destId="{07C355F9-1575-4071-90B8-C05ACCECBED9}" srcOrd="1" destOrd="0" parTransId="{392F445D-1E72-4E73-9D49-2103680E3AD8}" sibTransId="{98063D22-CA83-416A-8DCC-A4B26929C59C}"/>
    <dgm:cxn modelId="{84EBDB36-20ED-4E1F-9BBB-34F75A52B1D4}" type="presOf" srcId="{07C355F9-1575-4071-90B8-C05ACCECBED9}" destId="{D34C0C8F-16C0-4DBF-A42D-9BF1887832CC}" srcOrd="1" destOrd="0" presId="urn:microsoft.com/office/officeart/2005/8/layout/list1"/>
    <dgm:cxn modelId="{335B0727-47A2-4F14-A6F6-85E704957E49}" type="presOf" srcId="{063EA595-26D9-46BD-88AD-2B0F17D926FF}" destId="{EBA1BB1A-6192-47DF-BD6A-0C991BF64010}" srcOrd="0" destOrd="0" presId="urn:microsoft.com/office/officeart/2005/8/layout/list1"/>
    <dgm:cxn modelId="{3CD9F72B-A613-434E-87D3-11C75111D9D2}" type="presOf" srcId="{07C355F9-1575-4071-90B8-C05ACCECBED9}" destId="{D7CE0BA8-4D26-4FB9-B7BB-D5AD7AE64748}" srcOrd="0" destOrd="0" presId="urn:microsoft.com/office/officeart/2005/8/layout/list1"/>
    <dgm:cxn modelId="{E70A0060-7101-4A80-A692-9BDC5A4B8E5F}" type="presOf" srcId="{063EA595-26D9-46BD-88AD-2B0F17D926FF}" destId="{2C8D0D9F-BA50-4995-A5DD-D5CB168F184F}" srcOrd="1" destOrd="0" presId="urn:microsoft.com/office/officeart/2005/8/layout/list1"/>
    <dgm:cxn modelId="{2F83D6D1-7A1A-4227-A01A-B030F40CF1EB}" type="presOf" srcId="{5B915842-F41B-474B-B5F2-ACA034B83D7D}" destId="{66583810-1D42-4F2D-A164-EAE1229DC0EA}" srcOrd="0" destOrd="0" presId="urn:microsoft.com/office/officeart/2005/8/layout/list1"/>
    <dgm:cxn modelId="{4BFBE238-FD08-4059-99BB-57EA05E5AB44}" type="presOf" srcId="{1F129B05-DC4E-4A08-98B4-9F02BE459C75}" destId="{89E393F2-79D4-4B6F-812F-5B1F4AAF9891}" srcOrd="0" destOrd="0" presId="urn:microsoft.com/office/officeart/2005/8/layout/list1"/>
    <dgm:cxn modelId="{D193D7F1-194D-42A9-8706-F6D8E48997E8}" type="presOf" srcId="{5B915842-F41B-474B-B5F2-ACA034B83D7D}" destId="{79AB8ABD-29C8-495D-A00E-9A5C89F046C9}" srcOrd="1" destOrd="0" presId="urn:microsoft.com/office/officeart/2005/8/layout/list1"/>
    <dgm:cxn modelId="{62A5C178-A846-4480-B1A4-DD07187C93A9}" srcId="{1F129B05-DC4E-4A08-98B4-9F02BE459C75}" destId="{5B915842-F41B-474B-B5F2-ACA034B83D7D}" srcOrd="2" destOrd="0" parTransId="{3C5EC5CC-7890-47B6-B81C-C9314D46EEC0}" sibTransId="{37FA2ED5-411E-4B0B-829C-71F3F3DCDFF6}"/>
    <dgm:cxn modelId="{E696BE17-5B12-473C-AB3B-1DFAF02BCFF9}" srcId="{1F129B05-DC4E-4A08-98B4-9F02BE459C75}" destId="{DFFA6A7F-7DFF-4D53-A2A6-5A1E5BD1719D}" srcOrd="0" destOrd="0" parTransId="{000A8975-4302-499E-9F51-FD3D816662BD}" sibTransId="{E0C6A182-63C1-4F70-81A5-B41FB8DB1081}"/>
    <dgm:cxn modelId="{C5F0A111-F0AB-46D5-B2C0-3AEFEC7CEA17}" type="presOf" srcId="{DFFA6A7F-7DFF-4D53-A2A6-5A1E5BD1719D}" destId="{A2AAFD81-848A-4B8D-972E-655FE052E5F7}" srcOrd="1" destOrd="0" presId="urn:microsoft.com/office/officeart/2005/8/layout/list1"/>
    <dgm:cxn modelId="{63E47143-4888-4938-8226-D045963B1534}" srcId="{1F129B05-DC4E-4A08-98B4-9F02BE459C75}" destId="{063EA595-26D9-46BD-88AD-2B0F17D926FF}" srcOrd="4" destOrd="0" parTransId="{C9726032-D510-4488-9F2B-A65B7AC81A2C}" sibTransId="{CAA9730A-F425-4C91-80CD-4FA7F89E1852}"/>
    <dgm:cxn modelId="{D375929A-914F-4BBE-BBAC-38EC7F09A5FF}" type="presOf" srcId="{90C3E8EE-2DA5-462F-BE47-08B9FBFDCCF0}" destId="{09E44B32-4B1E-4515-9145-D0730BD98084}" srcOrd="1" destOrd="0" presId="urn:microsoft.com/office/officeart/2005/8/layout/list1"/>
    <dgm:cxn modelId="{1B7F39AA-2AF1-43CD-B689-BFCA18083886}" type="presParOf" srcId="{89E393F2-79D4-4B6F-812F-5B1F4AAF9891}" destId="{0CAC9416-76D8-48BB-A877-55D4852228F4}" srcOrd="0" destOrd="0" presId="urn:microsoft.com/office/officeart/2005/8/layout/list1"/>
    <dgm:cxn modelId="{8007EFB1-1647-4EB0-B2E3-0FD4D882C8DB}" type="presParOf" srcId="{0CAC9416-76D8-48BB-A877-55D4852228F4}" destId="{15D24369-B303-4923-B41A-AC0E7128B09E}" srcOrd="0" destOrd="0" presId="urn:microsoft.com/office/officeart/2005/8/layout/list1"/>
    <dgm:cxn modelId="{9650AE1E-AAF2-4ACA-85AB-9D5A4248EDDB}" type="presParOf" srcId="{0CAC9416-76D8-48BB-A877-55D4852228F4}" destId="{A2AAFD81-848A-4B8D-972E-655FE052E5F7}" srcOrd="1" destOrd="0" presId="urn:microsoft.com/office/officeart/2005/8/layout/list1"/>
    <dgm:cxn modelId="{BAD2F495-C6EC-4317-8C09-0F1399893FA7}" type="presParOf" srcId="{89E393F2-79D4-4B6F-812F-5B1F4AAF9891}" destId="{B2810B00-C28D-4751-84DD-CF4F17E57C3F}" srcOrd="1" destOrd="0" presId="urn:microsoft.com/office/officeart/2005/8/layout/list1"/>
    <dgm:cxn modelId="{D6C2862B-C334-4A54-A239-E3F934A65D3E}" type="presParOf" srcId="{89E393F2-79D4-4B6F-812F-5B1F4AAF9891}" destId="{E7109108-1AA9-4F20-A2E3-137DA6397464}" srcOrd="2" destOrd="0" presId="urn:microsoft.com/office/officeart/2005/8/layout/list1"/>
    <dgm:cxn modelId="{57670B11-3963-426E-A34B-3EB5D06CB0CF}" type="presParOf" srcId="{89E393F2-79D4-4B6F-812F-5B1F4AAF9891}" destId="{C65CFC09-8F4B-467D-8575-DCC5655DDD20}" srcOrd="3" destOrd="0" presId="urn:microsoft.com/office/officeart/2005/8/layout/list1"/>
    <dgm:cxn modelId="{C7E4BA5B-C3A9-40C9-8C64-98F4C44229E2}" type="presParOf" srcId="{89E393F2-79D4-4B6F-812F-5B1F4AAF9891}" destId="{972CA6E5-F4C7-4FE5-B2CB-2DA4833439B4}" srcOrd="4" destOrd="0" presId="urn:microsoft.com/office/officeart/2005/8/layout/list1"/>
    <dgm:cxn modelId="{25F4A073-9329-48CE-A23B-D8B181D5FEC2}" type="presParOf" srcId="{972CA6E5-F4C7-4FE5-B2CB-2DA4833439B4}" destId="{D7CE0BA8-4D26-4FB9-B7BB-D5AD7AE64748}" srcOrd="0" destOrd="0" presId="urn:microsoft.com/office/officeart/2005/8/layout/list1"/>
    <dgm:cxn modelId="{C6CF1155-55B3-4DF9-B8C8-3F2B4167A3EC}" type="presParOf" srcId="{972CA6E5-F4C7-4FE5-B2CB-2DA4833439B4}" destId="{D34C0C8F-16C0-4DBF-A42D-9BF1887832CC}" srcOrd="1" destOrd="0" presId="urn:microsoft.com/office/officeart/2005/8/layout/list1"/>
    <dgm:cxn modelId="{D5471414-45A7-47A7-9150-42D112D7AB53}" type="presParOf" srcId="{89E393F2-79D4-4B6F-812F-5B1F4AAF9891}" destId="{2B40B7A0-C851-4387-8E78-2AFAD25477B4}" srcOrd="5" destOrd="0" presId="urn:microsoft.com/office/officeart/2005/8/layout/list1"/>
    <dgm:cxn modelId="{B9EECC79-C785-4E2D-ADCB-6527134B83BD}" type="presParOf" srcId="{89E393F2-79D4-4B6F-812F-5B1F4AAF9891}" destId="{9429B1C5-6F8C-4AEE-9260-ABCA8D1AB0D5}" srcOrd="6" destOrd="0" presId="urn:microsoft.com/office/officeart/2005/8/layout/list1"/>
    <dgm:cxn modelId="{DD6FC322-F31F-4540-8ADC-8EE7EA88B8C9}" type="presParOf" srcId="{89E393F2-79D4-4B6F-812F-5B1F4AAF9891}" destId="{ECFE4240-5DA1-4068-A7FE-0D2966C58F3D}" srcOrd="7" destOrd="0" presId="urn:microsoft.com/office/officeart/2005/8/layout/list1"/>
    <dgm:cxn modelId="{F5F00598-0737-43B5-AD12-0812FF854880}" type="presParOf" srcId="{89E393F2-79D4-4B6F-812F-5B1F4AAF9891}" destId="{23ADF931-25DA-4006-B4B5-5E568A73F0B2}" srcOrd="8" destOrd="0" presId="urn:microsoft.com/office/officeart/2005/8/layout/list1"/>
    <dgm:cxn modelId="{29F64600-EFC6-49A4-B7B8-A2601D00C8A0}" type="presParOf" srcId="{23ADF931-25DA-4006-B4B5-5E568A73F0B2}" destId="{66583810-1D42-4F2D-A164-EAE1229DC0EA}" srcOrd="0" destOrd="0" presId="urn:microsoft.com/office/officeart/2005/8/layout/list1"/>
    <dgm:cxn modelId="{98D50D7C-C186-4DC2-8C9D-BFBBAF6CEF1C}" type="presParOf" srcId="{23ADF931-25DA-4006-B4B5-5E568A73F0B2}" destId="{79AB8ABD-29C8-495D-A00E-9A5C89F046C9}" srcOrd="1" destOrd="0" presId="urn:microsoft.com/office/officeart/2005/8/layout/list1"/>
    <dgm:cxn modelId="{6B450429-BE3C-41A9-B835-F7B0E15D68B3}" type="presParOf" srcId="{89E393F2-79D4-4B6F-812F-5B1F4AAF9891}" destId="{3962DF18-744E-438D-B7A4-8BF8D2147CEA}" srcOrd="9" destOrd="0" presId="urn:microsoft.com/office/officeart/2005/8/layout/list1"/>
    <dgm:cxn modelId="{CE4FEC67-DF32-4361-90EC-3DAF7CDC0F20}" type="presParOf" srcId="{89E393F2-79D4-4B6F-812F-5B1F4AAF9891}" destId="{0F32C800-7C73-42FE-A055-0042DC1F71FE}" srcOrd="10" destOrd="0" presId="urn:microsoft.com/office/officeart/2005/8/layout/list1"/>
    <dgm:cxn modelId="{F01284A9-AF6A-435A-8D76-9D30E944D565}" type="presParOf" srcId="{89E393F2-79D4-4B6F-812F-5B1F4AAF9891}" destId="{37EF2D8A-536A-4B91-8EB1-86F8157EEC54}" srcOrd="11" destOrd="0" presId="urn:microsoft.com/office/officeart/2005/8/layout/list1"/>
    <dgm:cxn modelId="{9672FEA9-BA8E-4CC7-B9FF-921803491035}" type="presParOf" srcId="{89E393F2-79D4-4B6F-812F-5B1F4AAF9891}" destId="{8733A1E6-0553-4913-AED3-059377139965}" srcOrd="12" destOrd="0" presId="urn:microsoft.com/office/officeart/2005/8/layout/list1"/>
    <dgm:cxn modelId="{0F1FCAD0-C789-4E66-BB43-35FE667B5FD9}" type="presParOf" srcId="{8733A1E6-0553-4913-AED3-059377139965}" destId="{DB7E70BA-4763-4739-9F99-9A8B7F3FA6BE}" srcOrd="0" destOrd="0" presId="urn:microsoft.com/office/officeart/2005/8/layout/list1"/>
    <dgm:cxn modelId="{89A6AD5B-59FA-4193-A4E5-AD916CFB59AF}" type="presParOf" srcId="{8733A1E6-0553-4913-AED3-059377139965}" destId="{09E44B32-4B1E-4515-9145-D0730BD98084}" srcOrd="1" destOrd="0" presId="urn:microsoft.com/office/officeart/2005/8/layout/list1"/>
    <dgm:cxn modelId="{340AD736-0DAE-4765-9598-46222222009C}" type="presParOf" srcId="{89E393F2-79D4-4B6F-812F-5B1F4AAF9891}" destId="{FC4D1801-9547-492E-8534-378396BB0A47}" srcOrd="13" destOrd="0" presId="urn:microsoft.com/office/officeart/2005/8/layout/list1"/>
    <dgm:cxn modelId="{7354F1C0-73C8-4AA4-8B8D-8D327182980D}" type="presParOf" srcId="{89E393F2-79D4-4B6F-812F-5B1F4AAF9891}" destId="{7D275D23-B845-4086-AF6D-C4EF69E1F1D7}" srcOrd="14" destOrd="0" presId="urn:microsoft.com/office/officeart/2005/8/layout/list1"/>
    <dgm:cxn modelId="{7E29C0AF-FFFC-4A43-9C08-1D73728D8592}" type="presParOf" srcId="{89E393F2-79D4-4B6F-812F-5B1F4AAF9891}" destId="{CD0FDC26-9425-4AC8-BD5C-60EB22488B2F}" srcOrd="15" destOrd="0" presId="urn:microsoft.com/office/officeart/2005/8/layout/list1"/>
    <dgm:cxn modelId="{C4B9E86C-25C4-44A3-8C99-10DE5FDCDA28}" type="presParOf" srcId="{89E393F2-79D4-4B6F-812F-5B1F4AAF9891}" destId="{FABFD3DC-C014-4E26-85C0-86C15707B199}" srcOrd="16" destOrd="0" presId="urn:microsoft.com/office/officeart/2005/8/layout/list1"/>
    <dgm:cxn modelId="{15F21991-F516-443B-A102-ACF0F1A6AD89}" type="presParOf" srcId="{FABFD3DC-C014-4E26-85C0-86C15707B199}" destId="{EBA1BB1A-6192-47DF-BD6A-0C991BF64010}" srcOrd="0" destOrd="0" presId="urn:microsoft.com/office/officeart/2005/8/layout/list1"/>
    <dgm:cxn modelId="{F4C456B7-6975-4700-B35C-6738A6A99089}" type="presParOf" srcId="{FABFD3DC-C014-4E26-85C0-86C15707B199}" destId="{2C8D0D9F-BA50-4995-A5DD-D5CB168F184F}" srcOrd="1" destOrd="0" presId="urn:microsoft.com/office/officeart/2005/8/layout/list1"/>
    <dgm:cxn modelId="{0BE1D202-36A8-48B3-B239-25D9685B3565}" type="presParOf" srcId="{89E393F2-79D4-4B6F-812F-5B1F4AAF9891}" destId="{E1951541-B42A-4844-809D-0D86A4BB720E}" srcOrd="17" destOrd="0" presId="urn:microsoft.com/office/officeart/2005/8/layout/list1"/>
    <dgm:cxn modelId="{0FEDAB7D-B124-40C3-BABF-4C9D400BF3A7}" type="presParOf" srcId="{89E393F2-79D4-4B6F-812F-5B1F4AAF9891}" destId="{D792932C-8154-4E47-A4F9-243E6E478CD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65E582-E75E-4BD8-AB1A-E16B499A7C8B}" type="doc">
      <dgm:prSet loTypeId="urn:microsoft.com/office/officeart/2005/8/layout/pyramid2" loCatId="list" qsTypeId="urn:microsoft.com/office/officeart/2005/8/quickstyle/simple1" qsCatId="simple" csTypeId="urn:microsoft.com/office/officeart/2005/8/colors/accent6_4" csCatId="accent6" phldr="1"/>
      <dgm:spPr/>
      <dgm:t>
        <a:bodyPr/>
        <a:lstStyle/>
        <a:p>
          <a:endParaRPr lang="en-US"/>
        </a:p>
      </dgm:t>
    </dgm:pt>
    <dgm:pt modelId="{5F6D281E-0C20-4712-94AF-BF94967903AA}">
      <dgm:prSet phldrT="[Text]" custT="1"/>
      <dgm:spPr/>
      <dgm:t>
        <a:bodyPr/>
        <a:lstStyle/>
        <a:p>
          <a:r>
            <a:rPr lang="fa-IR" sz="2400" dirty="0" smtClean="0">
              <a:cs typeface="B Nazanin" pitchFamily="2" charset="-78"/>
            </a:rPr>
            <a:t>مساله را فرموله کنید</a:t>
          </a:r>
          <a:endParaRPr lang="en-US" sz="2400" dirty="0">
            <a:cs typeface="B Nazanin" pitchFamily="2" charset="-78"/>
          </a:endParaRPr>
        </a:p>
      </dgm:t>
    </dgm:pt>
    <dgm:pt modelId="{8A1C7111-91E3-49F1-B9FA-0B34B1E7DB40}" type="parTrans" cxnId="{7B9D7843-7D2D-4342-A5E5-C4E2A4856512}">
      <dgm:prSet/>
      <dgm:spPr/>
      <dgm:t>
        <a:bodyPr/>
        <a:lstStyle/>
        <a:p>
          <a:endParaRPr lang="en-US"/>
        </a:p>
      </dgm:t>
    </dgm:pt>
    <dgm:pt modelId="{1779EB61-E31A-408B-A5CF-8C3A78E84BAD}" type="sibTrans" cxnId="{7B9D7843-7D2D-4342-A5E5-C4E2A4856512}">
      <dgm:prSet/>
      <dgm:spPr/>
      <dgm:t>
        <a:bodyPr/>
        <a:lstStyle/>
        <a:p>
          <a:endParaRPr lang="en-US"/>
        </a:p>
      </dgm:t>
    </dgm:pt>
    <dgm:pt modelId="{C34E2B8A-985B-4EA6-9941-AD26CE2D872B}">
      <dgm:prSet phldrT="[Text]" custT="1"/>
      <dgm:spPr/>
      <dgm:t>
        <a:bodyPr/>
        <a:lstStyle/>
        <a:p>
          <a:r>
            <a:rPr lang="fa-IR" sz="2400" dirty="0" smtClean="0">
              <a:cs typeface="B Nazanin" pitchFamily="2" charset="-78"/>
            </a:rPr>
            <a:t>مساله را به یک مدل تبدیل کنید</a:t>
          </a:r>
          <a:endParaRPr lang="en-US" sz="2400" dirty="0">
            <a:cs typeface="B Nazanin" pitchFamily="2" charset="-78"/>
          </a:endParaRPr>
        </a:p>
      </dgm:t>
    </dgm:pt>
    <dgm:pt modelId="{34333475-E19D-48E6-9A14-55DA818224B5}" type="parTrans" cxnId="{09BCE263-C9C7-4483-BA0B-3A30AE242247}">
      <dgm:prSet/>
      <dgm:spPr/>
      <dgm:t>
        <a:bodyPr/>
        <a:lstStyle/>
        <a:p>
          <a:endParaRPr lang="en-US"/>
        </a:p>
      </dgm:t>
    </dgm:pt>
    <dgm:pt modelId="{F4C96582-17D7-4389-B746-DC89056949F1}" type="sibTrans" cxnId="{09BCE263-C9C7-4483-BA0B-3A30AE242247}">
      <dgm:prSet/>
      <dgm:spPr/>
      <dgm:t>
        <a:bodyPr/>
        <a:lstStyle/>
        <a:p>
          <a:endParaRPr lang="en-US"/>
        </a:p>
      </dgm:t>
    </dgm:pt>
    <dgm:pt modelId="{79DF3661-52C1-4FDA-9A97-1F449F014F99}">
      <dgm:prSet phldrT="[Text]" custT="1"/>
      <dgm:spPr/>
      <dgm:t>
        <a:bodyPr/>
        <a:lstStyle/>
        <a:p>
          <a:r>
            <a:rPr lang="fa-IR" sz="2400" dirty="0" smtClean="0">
              <a:cs typeface="B Nazanin" pitchFamily="2" charset="-78"/>
            </a:rPr>
            <a:t>مدل را تجزیه و تحلیل کنید</a:t>
          </a:r>
          <a:endParaRPr lang="en-US" sz="2400" dirty="0">
            <a:cs typeface="B Nazanin" pitchFamily="2" charset="-78"/>
          </a:endParaRPr>
        </a:p>
      </dgm:t>
    </dgm:pt>
    <dgm:pt modelId="{F4063AFF-3B41-4202-BB94-0628F12B924C}" type="parTrans" cxnId="{7D8B601E-E7F8-4495-94D5-164C8E0B71F7}">
      <dgm:prSet/>
      <dgm:spPr/>
      <dgm:t>
        <a:bodyPr/>
        <a:lstStyle/>
        <a:p>
          <a:endParaRPr lang="en-US"/>
        </a:p>
      </dgm:t>
    </dgm:pt>
    <dgm:pt modelId="{886E33E6-9621-4D41-9FBA-F653E0D13E97}" type="sibTrans" cxnId="{7D8B601E-E7F8-4495-94D5-164C8E0B71F7}">
      <dgm:prSet/>
      <dgm:spPr/>
      <dgm:t>
        <a:bodyPr/>
        <a:lstStyle/>
        <a:p>
          <a:endParaRPr lang="en-US"/>
        </a:p>
      </dgm:t>
    </dgm:pt>
    <dgm:pt modelId="{65E6487E-394F-482D-A44E-7C591F6F9B14}">
      <dgm:prSet phldrT="[Text]" custT="1"/>
      <dgm:spPr/>
      <dgm:t>
        <a:bodyPr/>
        <a:lstStyle/>
        <a:p>
          <a:r>
            <a:rPr lang="fa-IR" sz="2400" dirty="0" smtClean="0">
              <a:cs typeface="B Nazanin" pitchFamily="2" charset="-78"/>
            </a:rPr>
            <a:t>تناقضات فیزیکی را حل کنید</a:t>
          </a:r>
          <a:endParaRPr lang="en-US" sz="2400" dirty="0">
            <a:cs typeface="B Nazanin" pitchFamily="2" charset="-78"/>
          </a:endParaRPr>
        </a:p>
      </dgm:t>
    </dgm:pt>
    <dgm:pt modelId="{6CD37148-0DF0-40CD-8A5E-AA8AA6F24ED8}" type="parTrans" cxnId="{04E18CC0-C2F2-46D1-91AD-D74E1D7EE800}">
      <dgm:prSet/>
      <dgm:spPr/>
      <dgm:t>
        <a:bodyPr/>
        <a:lstStyle/>
        <a:p>
          <a:endParaRPr lang="en-US"/>
        </a:p>
      </dgm:t>
    </dgm:pt>
    <dgm:pt modelId="{B83A4115-8AA8-474B-A95B-9E6915369ED4}" type="sibTrans" cxnId="{04E18CC0-C2F2-46D1-91AD-D74E1D7EE800}">
      <dgm:prSet/>
      <dgm:spPr/>
      <dgm:t>
        <a:bodyPr/>
        <a:lstStyle/>
        <a:p>
          <a:endParaRPr lang="en-US"/>
        </a:p>
      </dgm:t>
    </dgm:pt>
    <dgm:pt modelId="{4DA253CC-378D-4C57-9F34-619BE0AC9F06}">
      <dgm:prSet phldrT="[Text]" custT="1"/>
      <dgm:spPr/>
      <dgm:t>
        <a:bodyPr/>
        <a:lstStyle/>
        <a:p>
          <a:r>
            <a:rPr lang="fa-IR" sz="2400" dirty="0" smtClean="0">
              <a:cs typeface="B Nazanin" pitchFamily="2" charset="-78"/>
            </a:rPr>
            <a:t>راه حل ایده آل را فرموله کنید </a:t>
          </a:r>
          <a:endParaRPr lang="en-US" sz="2400" dirty="0">
            <a:cs typeface="B Nazanin" pitchFamily="2" charset="-78"/>
          </a:endParaRPr>
        </a:p>
      </dgm:t>
    </dgm:pt>
    <dgm:pt modelId="{347F409E-D818-43A6-9501-02513C7CCD32}" type="parTrans" cxnId="{D0EF534F-37F6-4076-99E1-C1EA99C22799}">
      <dgm:prSet/>
      <dgm:spPr/>
      <dgm:t>
        <a:bodyPr/>
        <a:lstStyle/>
        <a:p>
          <a:endParaRPr lang="en-US"/>
        </a:p>
      </dgm:t>
    </dgm:pt>
    <dgm:pt modelId="{DB54B50A-E3C1-4865-814F-016C5C431467}" type="sibTrans" cxnId="{D0EF534F-37F6-4076-99E1-C1EA99C22799}">
      <dgm:prSet/>
      <dgm:spPr/>
      <dgm:t>
        <a:bodyPr/>
        <a:lstStyle/>
        <a:p>
          <a:endParaRPr lang="en-US"/>
        </a:p>
      </dgm:t>
    </dgm:pt>
    <dgm:pt modelId="{0F09DA7C-1F82-4AEB-A829-68D5F0ACAC7C}" type="pres">
      <dgm:prSet presAssocID="{8665E582-E75E-4BD8-AB1A-E16B499A7C8B}" presName="compositeShape" presStyleCnt="0">
        <dgm:presLayoutVars>
          <dgm:dir/>
          <dgm:resizeHandles/>
        </dgm:presLayoutVars>
      </dgm:prSet>
      <dgm:spPr/>
      <dgm:t>
        <a:bodyPr/>
        <a:lstStyle/>
        <a:p>
          <a:pPr rtl="1"/>
          <a:endParaRPr lang="fa-IR"/>
        </a:p>
      </dgm:t>
    </dgm:pt>
    <dgm:pt modelId="{6F3F34DC-E217-4EE6-A0D4-D7EE4572CFD1}" type="pres">
      <dgm:prSet presAssocID="{8665E582-E75E-4BD8-AB1A-E16B499A7C8B}" presName="pyramid" presStyleLbl="node1" presStyleIdx="0" presStyleCnt="1"/>
      <dgm:spPr/>
    </dgm:pt>
    <dgm:pt modelId="{0248BD53-6068-4122-B17B-D4051335C674}" type="pres">
      <dgm:prSet presAssocID="{8665E582-E75E-4BD8-AB1A-E16B499A7C8B}" presName="theList" presStyleCnt="0"/>
      <dgm:spPr/>
    </dgm:pt>
    <dgm:pt modelId="{D28267A7-E2A9-4127-A697-B9086CD8EAC8}" type="pres">
      <dgm:prSet presAssocID="{5F6D281E-0C20-4712-94AF-BF94967903AA}" presName="aNode" presStyleLbl="fgAcc1" presStyleIdx="0" presStyleCnt="5">
        <dgm:presLayoutVars>
          <dgm:bulletEnabled val="1"/>
        </dgm:presLayoutVars>
      </dgm:prSet>
      <dgm:spPr/>
      <dgm:t>
        <a:bodyPr/>
        <a:lstStyle/>
        <a:p>
          <a:endParaRPr lang="en-US"/>
        </a:p>
      </dgm:t>
    </dgm:pt>
    <dgm:pt modelId="{C716CE5E-796F-4B54-A37A-00BDA090BE1E}" type="pres">
      <dgm:prSet presAssocID="{5F6D281E-0C20-4712-94AF-BF94967903AA}" presName="aSpace" presStyleCnt="0"/>
      <dgm:spPr/>
    </dgm:pt>
    <dgm:pt modelId="{36810BCB-0C88-4338-B66F-6F7DB9AF9021}" type="pres">
      <dgm:prSet presAssocID="{C34E2B8A-985B-4EA6-9941-AD26CE2D872B}" presName="aNode" presStyleLbl="fgAcc1" presStyleIdx="1" presStyleCnt="5">
        <dgm:presLayoutVars>
          <dgm:bulletEnabled val="1"/>
        </dgm:presLayoutVars>
      </dgm:prSet>
      <dgm:spPr/>
      <dgm:t>
        <a:bodyPr/>
        <a:lstStyle/>
        <a:p>
          <a:pPr rtl="1"/>
          <a:endParaRPr lang="fa-IR"/>
        </a:p>
      </dgm:t>
    </dgm:pt>
    <dgm:pt modelId="{67B02224-15EA-480C-8FDC-622774BFD7EC}" type="pres">
      <dgm:prSet presAssocID="{C34E2B8A-985B-4EA6-9941-AD26CE2D872B}" presName="aSpace" presStyleCnt="0"/>
      <dgm:spPr/>
    </dgm:pt>
    <dgm:pt modelId="{EAEFBB67-5615-4B91-9E06-51E47FA15256}" type="pres">
      <dgm:prSet presAssocID="{79DF3661-52C1-4FDA-9A97-1F449F014F99}" presName="aNode" presStyleLbl="fgAcc1" presStyleIdx="2" presStyleCnt="5">
        <dgm:presLayoutVars>
          <dgm:bulletEnabled val="1"/>
        </dgm:presLayoutVars>
      </dgm:prSet>
      <dgm:spPr/>
      <dgm:t>
        <a:bodyPr/>
        <a:lstStyle/>
        <a:p>
          <a:pPr rtl="1"/>
          <a:endParaRPr lang="fa-IR"/>
        </a:p>
      </dgm:t>
    </dgm:pt>
    <dgm:pt modelId="{DA26B2FA-0E22-4157-9364-57202C587951}" type="pres">
      <dgm:prSet presAssocID="{79DF3661-52C1-4FDA-9A97-1F449F014F99}" presName="aSpace" presStyleCnt="0"/>
      <dgm:spPr/>
    </dgm:pt>
    <dgm:pt modelId="{447E0DD7-F785-4D5D-A9DB-50DF9600CAC7}" type="pres">
      <dgm:prSet presAssocID="{65E6487E-394F-482D-A44E-7C591F6F9B14}" presName="aNode" presStyleLbl="fgAcc1" presStyleIdx="3" presStyleCnt="5">
        <dgm:presLayoutVars>
          <dgm:bulletEnabled val="1"/>
        </dgm:presLayoutVars>
      </dgm:prSet>
      <dgm:spPr/>
      <dgm:t>
        <a:bodyPr/>
        <a:lstStyle/>
        <a:p>
          <a:endParaRPr lang="en-US"/>
        </a:p>
      </dgm:t>
    </dgm:pt>
    <dgm:pt modelId="{6E3A7D83-BDA3-441A-AA59-A76CC6D00225}" type="pres">
      <dgm:prSet presAssocID="{65E6487E-394F-482D-A44E-7C591F6F9B14}" presName="aSpace" presStyleCnt="0"/>
      <dgm:spPr/>
    </dgm:pt>
    <dgm:pt modelId="{799EAA3F-F86F-4574-92C5-25C9DF5EEFB0}" type="pres">
      <dgm:prSet presAssocID="{4DA253CC-378D-4C57-9F34-619BE0AC9F06}" presName="aNode" presStyleLbl="fgAcc1" presStyleIdx="4" presStyleCnt="5">
        <dgm:presLayoutVars>
          <dgm:bulletEnabled val="1"/>
        </dgm:presLayoutVars>
      </dgm:prSet>
      <dgm:spPr/>
      <dgm:t>
        <a:bodyPr/>
        <a:lstStyle/>
        <a:p>
          <a:endParaRPr lang="en-US"/>
        </a:p>
      </dgm:t>
    </dgm:pt>
    <dgm:pt modelId="{0E742879-5ABB-4459-B6EF-E7BCEC2863DF}" type="pres">
      <dgm:prSet presAssocID="{4DA253CC-378D-4C57-9F34-619BE0AC9F06}" presName="aSpace" presStyleCnt="0"/>
      <dgm:spPr/>
    </dgm:pt>
  </dgm:ptLst>
  <dgm:cxnLst>
    <dgm:cxn modelId="{4971DB39-255B-46BC-8281-F3765E589043}" type="presOf" srcId="{4DA253CC-378D-4C57-9F34-619BE0AC9F06}" destId="{799EAA3F-F86F-4574-92C5-25C9DF5EEFB0}" srcOrd="0" destOrd="0" presId="urn:microsoft.com/office/officeart/2005/8/layout/pyramid2"/>
    <dgm:cxn modelId="{04E18CC0-C2F2-46D1-91AD-D74E1D7EE800}" srcId="{8665E582-E75E-4BD8-AB1A-E16B499A7C8B}" destId="{65E6487E-394F-482D-A44E-7C591F6F9B14}" srcOrd="3" destOrd="0" parTransId="{6CD37148-0DF0-40CD-8A5E-AA8AA6F24ED8}" sibTransId="{B83A4115-8AA8-474B-A95B-9E6915369ED4}"/>
    <dgm:cxn modelId="{AAFCA5B2-091A-4844-B5DE-AA43DC15DA17}" type="presOf" srcId="{79DF3661-52C1-4FDA-9A97-1F449F014F99}" destId="{EAEFBB67-5615-4B91-9E06-51E47FA15256}" srcOrd="0" destOrd="0" presId="urn:microsoft.com/office/officeart/2005/8/layout/pyramid2"/>
    <dgm:cxn modelId="{038432B0-92F5-4B2B-894B-6C2F89D4672E}" type="presOf" srcId="{C34E2B8A-985B-4EA6-9941-AD26CE2D872B}" destId="{36810BCB-0C88-4338-B66F-6F7DB9AF9021}" srcOrd="0" destOrd="0" presId="urn:microsoft.com/office/officeart/2005/8/layout/pyramid2"/>
    <dgm:cxn modelId="{633B90B1-1217-4834-837E-EAD3DFA0A99D}" type="presOf" srcId="{65E6487E-394F-482D-A44E-7C591F6F9B14}" destId="{447E0DD7-F785-4D5D-A9DB-50DF9600CAC7}" srcOrd="0" destOrd="0" presId="urn:microsoft.com/office/officeart/2005/8/layout/pyramid2"/>
    <dgm:cxn modelId="{D0EF534F-37F6-4076-99E1-C1EA99C22799}" srcId="{8665E582-E75E-4BD8-AB1A-E16B499A7C8B}" destId="{4DA253CC-378D-4C57-9F34-619BE0AC9F06}" srcOrd="4" destOrd="0" parTransId="{347F409E-D818-43A6-9501-02513C7CCD32}" sibTransId="{DB54B50A-E3C1-4865-814F-016C5C431467}"/>
    <dgm:cxn modelId="{09BCE263-C9C7-4483-BA0B-3A30AE242247}" srcId="{8665E582-E75E-4BD8-AB1A-E16B499A7C8B}" destId="{C34E2B8A-985B-4EA6-9941-AD26CE2D872B}" srcOrd="1" destOrd="0" parTransId="{34333475-E19D-48E6-9A14-55DA818224B5}" sibTransId="{F4C96582-17D7-4389-B746-DC89056949F1}"/>
    <dgm:cxn modelId="{941A6597-82B1-4060-A8B4-2B450C43C5B0}" type="presOf" srcId="{8665E582-E75E-4BD8-AB1A-E16B499A7C8B}" destId="{0F09DA7C-1F82-4AEB-A829-68D5F0ACAC7C}" srcOrd="0" destOrd="0" presId="urn:microsoft.com/office/officeart/2005/8/layout/pyramid2"/>
    <dgm:cxn modelId="{7B9D7843-7D2D-4342-A5E5-C4E2A4856512}" srcId="{8665E582-E75E-4BD8-AB1A-E16B499A7C8B}" destId="{5F6D281E-0C20-4712-94AF-BF94967903AA}" srcOrd="0" destOrd="0" parTransId="{8A1C7111-91E3-49F1-B9FA-0B34B1E7DB40}" sibTransId="{1779EB61-E31A-408B-A5CF-8C3A78E84BAD}"/>
    <dgm:cxn modelId="{7D8B601E-E7F8-4495-94D5-164C8E0B71F7}" srcId="{8665E582-E75E-4BD8-AB1A-E16B499A7C8B}" destId="{79DF3661-52C1-4FDA-9A97-1F449F014F99}" srcOrd="2" destOrd="0" parTransId="{F4063AFF-3B41-4202-BB94-0628F12B924C}" sibTransId="{886E33E6-9621-4D41-9FBA-F653E0D13E97}"/>
    <dgm:cxn modelId="{1CA3EEAE-AC38-4442-8FDD-031786E7A7AF}" type="presOf" srcId="{5F6D281E-0C20-4712-94AF-BF94967903AA}" destId="{D28267A7-E2A9-4127-A697-B9086CD8EAC8}" srcOrd="0" destOrd="0" presId="urn:microsoft.com/office/officeart/2005/8/layout/pyramid2"/>
    <dgm:cxn modelId="{78C691FB-DDD2-4608-922D-E7ED2072C10B}" type="presParOf" srcId="{0F09DA7C-1F82-4AEB-A829-68D5F0ACAC7C}" destId="{6F3F34DC-E217-4EE6-A0D4-D7EE4572CFD1}" srcOrd="0" destOrd="0" presId="urn:microsoft.com/office/officeart/2005/8/layout/pyramid2"/>
    <dgm:cxn modelId="{DCB7FB4A-523D-4640-B589-0DF9A7FE199E}" type="presParOf" srcId="{0F09DA7C-1F82-4AEB-A829-68D5F0ACAC7C}" destId="{0248BD53-6068-4122-B17B-D4051335C674}" srcOrd="1" destOrd="0" presId="urn:microsoft.com/office/officeart/2005/8/layout/pyramid2"/>
    <dgm:cxn modelId="{797E6AE6-144F-452F-87EA-01DF8E74AB90}" type="presParOf" srcId="{0248BD53-6068-4122-B17B-D4051335C674}" destId="{D28267A7-E2A9-4127-A697-B9086CD8EAC8}" srcOrd="0" destOrd="0" presId="urn:microsoft.com/office/officeart/2005/8/layout/pyramid2"/>
    <dgm:cxn modelId="{9B0B69B2-4A08-45D4-9ACD-F37BBD8B4FC9}" type="presParOf" srcId="{0248BD53-6068-4122-B17B-D4051335C674}" destId="{C716CE5E-796F-4B54-A37A-00BDA090BE1E}" srcOrd="1" destOrd="0" presId="urn:microsoft.com/office/officeart/2005/8/layout/pyramid2"/>
    <dgm:cxn modelId="{EC4E1FE7-777B-496D-BA13-48AE4A2E1F39}" type="presParOf" srcId="{0248BD53-6068-4122-B17B-D4051335C674}" destId="{36810BCB-0C88-4338-B66F-6F7DB9AF9021}" srcOrd="2" destOrd="0" presId="urn:microsoft.com/office/officeart/2005/8/layout/pyramid2"/>
    <dgm:cxn modelId="{10860150-8ABB-4129-960B-763397029376}" type="presParOf" srcId="{0248BD53-6068-4122-B17B-D4051335C674}" destId="{67B02224-15EA-480C-8FDC-622774BFD7EC}" srcOrd="3" destOrd="0" presId="urn:microsoft.com/office/officeart/2005/8/layout/pyramid2"/>
    <dgm:cxn modelId="{9ECC9F0D-9089-45F7-8E4F-AE39713291CF}" type="presParOf" srcId="{0248BD53-6068-4122-B17B-D4051335C674}" destId="{EAEFBB67-5615-4B91-9E06-51E47FA15256}" srcOrd="4" destOrd="0" presId="urn:microsoft.com/office/officeart/2005/8/layout/pyramid2"/>
    <dgm:cxn modelId="{71A8EF6F-855B-4D2F-8FF5-4B620686C853}" type="presParOf" srcId="{0248BD53-6068-4122-B17B-D4051335C674}" destId="{DA26B2FA-0E22-4157-9364-57202C587951}" srcOrd="5" destOrd="0" presId="urn:microsoft.com/office/officeart/2005/8/layout/pyramid2"/>
    <dgm:cxn modelId="{673FA9DF-2850-46D5-8CE8-42D2295711C8}" type="presParOf" srcId="{0248BD53-6068-4122-B17B-D4051335C674}" destId="{447E0DD7-F785-4D5D-A9DB-50DF9600CAC7}" srcOrd="6" destOrd="0" presId="urn:microsoft.com/office/officeart/2005/8/layout/pyramid2"/>
    <dgm:cxn modelId="{5C104B7B-63C7-4BE7-94EF-FD9D8FB70104}" type="presParOf" srcId="{0248BD53-6068-4122-B17B-D4051335C674}" destId="{6E3A7D83-BDA3-441A-AA59-A76CC6D00225}" srcOrd="7" destOrd="0" presId="urn:microsoft.com/office/officeart/2005/8/layout/pyramid2"/>
    <dgm:cxn modelId="{4CBF5AC8-35A5-4E6E-B836-297236A68C67}" type="presParOf" srcId="{0248BD53-6068-4122-B17B-D4051335C674}" destId="{799EAA3F-F86F-4574-92C5-25C9DF5EEFB0}" srcOrd="8" destOrd="0" presId="urn:microsoft.com/office/officeart/2005/8/layout/pyramid2"/>
    <dgm:cxn modelId="{E0098646-49C1-4F66-A70F-79332F88E541}" type="presParOf" srcId="{0248BD53-6068-4122-B17B-D4051335C674}" destId="{0E742879-5ABB-4459-B6EF-E7BCEC2863DF}"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3D20CD-A8F2-40B1-ADAC-E69636E8250E}" type="doc">
      <dgm:prSet loTypeId="urn:microsoft.com/office/officeart/2005/8/layout/hierarchy4" loCatId="hierarchy" qsTypeId="urn:microsoft.com/office/officeart/2005/8/quickstyle/3d1" qsCatId="3D" csTypeId="urn:microsoft.com/office/officeart/2005/8/colors/colorful5" csCatId="colorful" phldr="1"/>
      <dgm:spPr/>
      <dgm:t>
        <a:bodyPr/>
        <a:lstStyle/>
        <a:p>
          <a:pPr rtl="1"/>
          <a:endParaRPr lang="fa-IR"/>
        </a:p>
      </dgm:t>
    </dgm:pt>
    <dgm:pt modelId="{FD6EE0ED-BBC5-4D8A-878D-F796003FBA02}">
      <dgm:prSet phldrT="[Text]"/>
      <dgm:spPr/>
      <dgm:t>
        <a:bodyPr/>
        <a:lstStyle/>
        <a:p>
          <a:pPr rtl="1"/>
          <a:r>
            <a:rPr lang="fa-IR" dirty="0" smtClean="0">
              <a:cs typeface="B Koodak" pitchFamily="2" charset="-78"/>
            </a:rPr>
            <a:t>محصول خلاقيت ميتواندبه شكل يك اثريك ايده يك راه حل يك شي ويا هرچيز ديگري ظهوركند.</a:t>
          </a:r>
          <a:endParaRPr lang="fa-IR" dirty="0">
            <a:cs typeface="B Koodak" pitchFamily="2" charset="-78"/>
          </a:endParaRPr>
        </a:p>
      </dgm:t>
    </dgm:pt>
    <dgm:pt modelId="{D08ED7A6-A5AC-423F-AE75-1057E3075B2F}" type="parTrans" cxnId="{A9050EDE-D702-43F7-A65A-0DF8CDB4FD8B}">
      <dgm:prSet/>
      <dgm:spPr/>
      <dgm:t>
        <a:bodyPr/>
        <a:lstStyle/>
        <a:p>
          <a:pPr rtl="1"/>
          <a:endParaRPr lang="fa-IR"/>
        </a:p>
      </dgm:t>
    </dgm:pt>
    <dgm:pt modelId="{A42544BE-30BD-4CB8-AE1C-4471CFB5DE0C}" type="sibTrans" cxnId="{A9050EDE-D702-43F7-A65A-0DF8CDB4FD8B}">
      <dgm:prSet/>
      <dgm:spPr/>
      <dgm:t>
        <a:bodyPr/>
        <a:lstStyle/>
        <a:p>
          <a:pPr rtl="1"/>
          <a:endParaRPr lang="fa-IR"/>
        </a:p>
      </dgm:t>
    </dgm:pt>
    <dgm:pt modelId="{6D583711-970E-40A4-BACB-03C63888ABAA}">
      <dgm:prSet phldrT="[Text]"/>
      <dgm:spPr/>
      <dgm:t>
        <a:bodyPr/>
        <a:lstStyle/>
        <a:p>
          <a:pPr rtl="1"/>
          <a:r>
            <a:rPr lang="fa-IR" dirty="0" smtClean="0">
              <a:cs typeface="B Koodak" pitchFamily="2" charset="-78"/>
            </a:rPr>
            <a:t>خلاقيت قابل پرورش است وبامحيط اجتماعي وفرهنگي ارتباط مستقيم دارد.</a:t>
          </a:r>
          <a:endParaRPr lang="fa-IR" dirty="0">
            <a:cs typeface="B Koodak" pitchFamily="2" charset="-78"/>
          </a:endParaRPr>
        </a:p>
      </dgm:t>
    </dgm:pt>
    <dgm:pt modelId="{1F6DE1EB-C18C-4F53-BA2C-70AEFFBA0572}" type="parTrans" cxnId="{361D3928-F238-40C9-89DC-85724BFE555B}">
      <dgm:prSet/>
      <dgm:spPr/>
      <dgm:t>
        <a:bodyPr/>
        <a:lstStyle/>
        <a:p>
          <a:pPr rtl="1"/>
          <a:endParaRPr lang="fa-IR"/>
        </a:p>
      </dgm:t>
    </dgm:pt>
    <dgm:pt modelId="{83DF3814-5516-471A-8621-BEED82B22761}" type="sibTrans" cxnId="{361D3928-F238-40C9-89DC-85724BFE555B}">
      <dgm:prSet/>
      <dgm:spPr/>
      <dgm:t>
        <a:bodyPr/>
        <a:lstStyle/>
        <a:p>
          <a:pPr rtl="1"/>
          <a:endParaRPr lang="fa-IR"/>
        </a:p>
      </dgm:t>
    </dgm:pt>
    <dgm:pt modelId="{FB1BB6AB-CD33-459D-9117-AE12402C6D3A}">
      <dgm:prSet phldrT="[Text]"/>
      <dgm:spPr/>
      <dgm:t>
        <a:bodyPr/>
        <a:lstStyle/>
        <a:p>
          <a:pPr rtl="1"/>
          <a:r>
            <a:rPr lang="fa-IR" dirty="0" smtClean="0">
              <a:cs typeface="B Koodak" pitchFamily="2" charset="-78"/>
            </a:rPr>
            <a:t>خلاقيت يك توانائي عمومي است و در همه افراد كم وبيش وجود دارد.</a:t>
          </a:r>
          <a:endParaRPr lang="fa-IR" dirty="0">
            <a:cs typeface="B Koodak" pitchFamily="2" charset="-78"/>
          </a:endParaRPr>
        </a:p>
      </dgm:t>
    </dgm:pt>
    <dgm:pt modelId="{340DFF02-2C8A-4E63-A945-2DCE541BCBA4}" type="parTrans" cxnId="{003595C7-D94C-41F2-8D64-ED9C0DC0802A}">
      <dgm:prSet/>
      <dgm:spPr/>
      <dgm:t>
        <a:bodyPr/>
        <a:lstStyle/>
        <a:p>
          <a:pPr rtl="1"/>
          <a:endParaRPr lang="fa-IR"/>
        </a:p>
      </dgm:t>
    </dgm:pt>
    <dgm:pt modelId="{D5FB551A-130E-4FBF-80CB-8ECEE89EA0C7}" type="sibTrans" cxnId="{003595C7-D94C-41F2-8D64-ED9C0DC0802A}">
      <dgm:prSet/>
      <dgm:spPr/>
      <dgm:t>
        <a:bodyPr/>
        <a:lstStyle/>
        <a:p>
          <a:pPr rtl="1"/>
          <a:endParaRPr lang="fa-IR"/>
        </a:p>
      </dgm:t>
    </dgm:pt>
    <dgm:pt modelId="{72001727-2A5C-4CC3-8CE0-E4ADAE59FEE9}">
      <dgm:prSet phldrT="[Text]"/>
      <dgm:spPr/>
      <dgm:t>
        <a:bodyPr/>
        <a:lstStyle/>
        <a:p>
          <a:pPr rtl="1"/>
          <a:r>
            <a:rPr lang="fa-IR" dirty="0" smtClean="0">
              <a:cs typeface="B Koodak" pitchFamily="2" charset="-78"/>
            </a:rPr>
            <a:t>محصول خلاقيت پديده اي نو وجديد است.</a:t>
          </a:r>
          <a:endParaRPr lang="fa-IR" dirty="0">
            <a:cs typeface="B Koodak" pitchFamily="2" charset="-78"/>
          </a:endParaRPr>
        </a:p>
      </dgm:t>
    </dgm:pt>
    <dgm:pt modelId="{A199F6CE-2B79-418A-852C-0CC66F719FA2}" type="parTrans" cxnId="{F12DF5EE-1EEB-4DFD-9ABA-79796888EA06}">
      <dgm:prSet/>
      <dgm:spPr/>
      <dgm:t>
        <a:bodyPr/>
        <a:lstStyle/>
        <a:p>
          <a:pPr rtl="1"/>
          <a:endParaRPr lang="fa-IR"/>
        </a:p>
      </dgm:t>
    </dgm:pt>
    <dgm:pt modelId="{730AB082-BD50-4BB3-8A7D-8CC7F8DB9997}" type="sibTrans" cxnId="{F12DF5EE-1EEB-4DFD-9ABA-79796888EA06}">
      <dgm:prSet/>
      <dgm:spPr/>
      <dgm:t>
        <a:bodyPr/>
        <a:lstStyle/>
        <a:p>
          <a:pPr rtl="1"/>
          <a:endParaRPr lang="fa-IR"/>
        </a:p>
      </dgm:t>
    </dgm:pt>
    <dgm:pt modelId="{1409B1CA-228B-4E18-B2CB-7D9F036D8E05}">
      <dgm:prSet phldrT="[Text]"/>
      <dgm:spPr/>
      <dgm:t>
        <a:bodyPr/>
        <a:lstStyle/>
        <a:p>
          <a:pPr rtl="1"/>
          <a:r>
            <a:rPr lang="fa-IR" dirty="0" smtClean="0">
              <a:cs typeface="B Koodak" pitchFamily="2" charset="-78"/>
            </a:rPr>
            <a:t>فرايندي فكري ورواني است.</a:t>
          </a:r>
          <a:endParaRPr lang="fa-IR" dirty="0">
            <a:cs typeface="B Koodak" pitchFamily="2" charset="-78"/>
          </a:endParaRPr>
        </a:p>
      </dgm:t>
    </dgm:pt>
    <dgm:pt modelId="{E5D9E770-212A-4953-88BB-321AC79C44CC}" type="parTrans" cxnId="{5E9AE6AE-DE4E-4FE7-8FE8-08DEF32FA949}">
      <dgm:prSet/>
      <dgm:spPr/>
      <dgm:t>
        <a:bodyPr/>
        <a:lstStyle/>
        <a:p>
          <a:pPr rtl="1"/>
          <a:endParaRPr lang="fa-IR"/>
        </a:p>
      </dgm:t>
    </dgm:pt>
    <dgm:pt modelId="{95FCA56B-35E2-4092-99A3-ABF6D5C26F58}" type="sibTrans" cxnId="{5E9AE6AE-DE4E-4FE7-8FE8-08DEF32FA949}">
      <dgm:prSet/>
      <dgm:spPr/>
      <dgm:t>
        <a:bodyPr/>
        <a:lstStyle/>
        <a:p>
          <a:pPr rtl="1"/>
          <a:endParaRPr lang="fa-IR"/>
        </a:p>
      </dgm:t>
    </dgm:pt>
    <dgm:pt modelId="{B2938AC8-BCA6-4D9D-9B3B-44168E21F4CC}">
      <dgm:prSet phldrT="[Text]"/>
      <dgm:spPr/>
      <dgm:t>
        <a:bodyPr/>
        <a:lstStyle/>
        <a:p>
          <a:pPr rtl="1"/>
          <a:r>
            <a:rPr lang="fa-IR" dirty="0" smtClean="0">
              <a:cs typeface="B Koodak" pitchFamily="2" charset="-78"/>
            </a:rPr>
            <a:t>محصول خلاقيت اثري است كه علاوه برتازگي داراي ارزش نيز باشد.</a:t>
          </a:r>
          <a:endParaRPr lang="fa-IR" dirty="0">
            <a:cs typeface="B Koodak" pitchFamily="2" charset="-78"/>
          </a:endParaRPr>
        </a:p>
      </dgm:t>
    </dgm:pt>
    <dgm:pt modelId="{6B0D1F1E-6F0D-4E66-99B0-99487ADAB497}" type="parTrans" cxnId="{368F8315-3763-4942-9D8B-37692EFDCDA1}">
      <dgm:prSet/>
      <dgm:spPr/>
      <dgm:t>
        <a:bodyPr/>
        <a:lstStyle/>
        <a:p>
          <a:pPr rtl="1"/>
          <a:endParaRPr lang="fa-IR"/>
        </a:p>
      </dgm:t>
    </dgm:pt>
    <dgm:pt modelId="{00614BD3-CD99-490B-89AE-67AF19FB8F4C}" type="sibTrans" cxnId="{368F8315-3763-4942-9D8B-37692EFDCDA1}">
      <dgm:prSet/>
      <dgm:spPr/>
      <dgm:t>
        <a:bodyPr/>
        <a:lstStyle/>
        <a:p>
          <a:pPr rtl="1"/>
          <a:endParaRPr lang="fa-IR"/>
        </a:p>
      </dgm:t>
    </dgm:pt>
    <dgm:pt modelId="{D5F36E7A-5E46-401A-B790-97E1E99AD6B6}" type="pres">
      <dgm:prSet presAssocID="{B33D20CD-A8F2-40B1-ADAC-E69636E8250E}" presName="Name0" presStyleCnt="0">
        <dgm:presLayoutVars>
          <dgm:chPref val="1"/>
          <dgm:dir/>
          <dgm:animOne val="branch"/>
          <dgm:animLvl val="lvl"/>
          <dgm:resizeHandles/>
        </dgm:presLayoutVars>
      </dgm:prSet>
      <dgm:spPr/>
      <dgm:t>
        <a:bodyPr/>
        <a:lstStyle/>
        <a:p>
          <a:pPr rtl="1"/>
          <a:endParaRPr lang="fa-IR"/>
        </a:p>
      </dgm:t>
    </dgm:pt>
    <dgm:pt modelId="{B0D0EB62-788E-45C6-A778-C09277F21084}" type="pres">
      <dgm:prSet presAssocID="{FD6EE0ED-BBC5-4D8A-878D-F796003FBA02}" presName="vertOne" presStyleCnt="0"/>
      <dgm:spPr/>
    </dgm:pt>
    <dgm:pt modelId="{ECFC92A6-0DC1-4193-8BFF-1540F3C2C656}" type="pres">
      <dgm:prSet presAssocID="{FD6EE0ED-BBC5-4D8A-878D-F796003FBA02}" presName="txOne" presStyleLbl="node0" presStyleIdx="0" presStyleCnt="1">
        <dgm:presLayoutVars>
          <dgm:chPref val="3"/>
        </dgm:presLayoutVars>
      </dgm:prSet>
      <dgm:spPr/>
      <dgm:t>
        <a:bodyPr/>
        <a:lstStyle/>
        <a:p>
          <a:pPr rtl="1"/>
          <a:endParaRPr lang="fa-IR"/>
        </a:p>
      </dgm:t>
    </dgm:pt>
    <dgm:pt modelId="{3619F0DA-B6FF-4BD8-8C31-40635051A061}" type="pres">
      <dgm:prSet presAssocID="{FD6EE0ED-BBC5-4D8A-878D-F796003FBA02}" presName="parTransOne" presStyleCnt="0"/>
      <dgm:spPr/>
    </dgm:pt>
    <dgm:pt modelId="{E48ACC49-9E54-43B8-959E-4F527997B5B9}" type="pres">
      <dgm:prSet presAssocID="{FD6EE0ED-BBC5-4D8A-878D-F796003FBA02}" presName="horzOne" presStyleCnt="0"/>
      <dgm:spPr/>
    </dgm:pt>
    <dgm:pt modelId="{FD5407EF-EEA5-45A5-AF58-BFBD0DF6B9D2}" type="pres">
      <dgm:prSet presAssocID="{6D583711-970E-40A4-BACB-03C63888ABAA}" presName="vertTwo" presStyleCnt="0"/>
      <dgm:spPr/>
    </dgm:pt>
    <dgm:pt modelId="{B21B6D77-890D-4A2F-9BAC-076D0EACCD3C}" type="pres">
      <dgm:prSet presAssocID="{6D583711-970E-40A4-BACB-03C63888ABAA}" presName="txTwo" presStyleLbl="node2" presStyleIdx="0" presStyleCnt="2">
        <dgm:presLayoutVars>
          <dgm:chPref val="3"/>
        </dgm:presLayoutVars>
      </dgm:prSet>
      <dgm:spPr/>
      <dgm:t>
        <a:bodyPr/>
        <a:lstStyle/>
        <a:p>
          <a:pPr rtl="1"/>
          <a:endParaRPr lang="fa-IR"/>
        </a:p>
      </dgm:t>
    </dgm:pt>
    <dgm:pt modelId="{3426A02B-51CE-439A-99A9-8E651D6BC21C}" type="pres">
      <dgm:prSet presAssocID="{6D583711-970E-40A4-BACB-03C63888ABAA}" presName="parTransTwo" presStyleCnt="0"/>
      <dgm:spPr/>
    </dgm:pt>
    <dgm:pt modelId="{2366A21B-1B31-46D4-9738-7CF46A78B97C}" type="pres">
      <dgm:prSet presAssocID="{6D583711-970E-40A4-BACB-03C63888ABAA}" presName="horzTwo" presStyleCnt="0"/>
      <dgm:spPr/>
    </dgm:pt>
    <dgm:pt modelId="{029B297D-01C1-403D-8D78-98BA38869202}" type="pres">
      <dgm:prSet presAssocID="{FB1BB6AB-CD33-459D-9117-AE12402C6D3A}" presName="vertThree" presStyleCnt="0"/>
      <dgm:spPr/>
    </dgm:pt>
    <dgm:pt modelId="{693E95C7-E90C-4C51-8E38-58F01056C3B9}" type="pres">
      <dgm:prSet presAssocID="{FB1BB6AB-CD33-459D-9117-AE12402C6D3A}" presName="txThree" presStyleLbl="node3" presStyleIdx="0" presStyleCnt="3">
        <dgm:presLayoutVars>
          <dgm:chPref val="3"/>
        </dgm:presLayoutVars>
      </dgm:prSet>
      <dgm:spPr/>
      <dgm:t>
        <a:bodyPr/>
        <a:lstStyle/>
        <a:p>
          <a:pPr rtl="1"/>
          <a:endParaRPr lang="fa-IR"/>
        </a:p>
      </dgm:t>
    </dgm:pt>
    <dgm:pt modelId="{3C45BEB8-F33D-4D9E-B4E9-AAC7F5D6EEEA}" type="pres">
      <dgm:prSet presAssocID="{FB1BB6AB-CD33-459D-9117-AE12402C6D3A}" presName="horzThree" presStyleCnt="0"/>
      <dgm:spPr/>
    </dgm:pt>
    <dgm:pt modelId="{78081BB6-8E2C-4C20-ACB2-3E2EAB07D06D}" type="pres">
      <dgm:prSet presAssocID="{D5FB551A-130E-4FBF-80CB-8ECEE89EA0C7}" presName="sibSpaceThree" presStyleCnt="0"/>
      <dgm:spPr/>
    </dgm:pt>
    <dgm:pt modelId="{2F4774D3-73ED-473E-B503-6A565F45D39B}" type="pres">
      <dgm:prSet presAssocID="{72001727-2A5C-4CC3-8CE0-E4ADAE59FEE9}" presName="vertThree" presStyleCnt="0"/>
      <dgm:spPr/>
    </dgm:pt>
    <dgm:pt modelId="{CC6D3133-B98F-492E-BE61-A8700618B5A0}" type="pres">
      <dgm:prSet presAssocID="{72001727-2A5C-4CC3-8CE0-E4ADAE59FEE9}" presName="txThree" presStyleLbl="node3" presStyleIdx="1" presStyleCnt="3">
        <dgm:presLayoutVars>
          <dgm:chPref val="3"/>
        </dgm:presLayoutVars>
      </dgm:prSet>
      <dgm:spPr/>
      <dgm:t>
        <a:bodyPr/>
        <a:lstStyle/>
        <a:p>
          <a:pPr rtl="1"/>
          <a:endParaRPr lang="fa-IR"/>
        </a:p>
      </dgm:t>
    </dgm:pt>
    <dgm:pt modelId="{A79820F8-9622-4FDE-A5A3-123F0F2BCE44}" type="pres">
      <dgm:prSet presAssocID="{72001727-2A5C-4CC3-8CE0-E4ADAE59FEE9}" presName="horzThree" presStyleCnt="0"/>
      <dgm:spPr/>
    </dgm:pt>
    <dgm:pt modelId="{6A151C6B-FF47-4484-A9B8-12EACA3F60A9}" type="pres">
      <dgm:prSet presAssocID="{83DF3814-5516-471A-8621-BEED82B22761}" presName="sibSpaceTwo" presStyleCnt="0"/>
      <dgm:spPr/>
    </dgm:pt>
    <dgm:pt modelId="{0C8D1D92-EB6F-4D1D-8F56-5C3F3B4A75AA}" type="pres">
      <dgm:prSet presAssocID="{1409B1CA-228B-4E18-B2CB-7D9F036D8E05}" presName="vertTwo" presStyleCnt="0"/>
      <dgm:spPr/>
    </dgm:pt>
    <dgm:pt modelId="{7EA372AA-F630-4A3E-84C9-4174603255E0}" type="pres">
      <dgm:prSet presAssocID="{1409B1CA-228B-4E18-B2CB-7D9F036D8E05}" presName="txTwo" presStyleLbl="node2" presStyleIdx="1" presStyleCnt="2">
        <dgm:presLayoutVars>
          <dgm:chPref val="3"/>
        </dgm:presLayoutVars>
      </dgm:prSet>
      <dgm:spPr/>
      <dgm:t>
        <a:bodyPr/>
        <a:lstStyle/>
        <a:p>
          <a:pPr rtl="1"/>
          <a:endParaRPr lang="fa-IR"/>
        </a:p>
      </dgm:t>
    </dgm:pt>
    <dgm:pt modelId="{D4DC00E3-A866-4A8F-86E3-58F3F0D8014E}" type="pres">
      <dgm:prSet presAssocID="{1409B1CA-228B-4E18-B2CB-7D9F036D8E05}" presName="parTransTwo" presStyleCnt="0"/>
      <dgm:spPr/>
    </dgm:pt>
    <dgm:pt modelId="{420B6EE7-E94A-4C2E-BF5D-EDC010E1FF9F}" type="pres">
      <dgm:prSet presAssocID="{1409B1CA-228B-4E18-B2CB-7D9F036D8E05}" presName="horzTwo" presStyleCnt="0"/>
      <dgm:spPr/>
    </dgm:pt>
    <dgm:pt modelId="{0F83D7DA-7E01-4201-A329-34E4CC55D126}" type="pres">
      <dgm:prSet presAssocID="{B2938AC8-BCA6-4D9D-9B3B-44168E21F4CC}" presName="vertThree" presStyleCnt="0"/>
      <dgm:spPr/>
    </dgm:pt>
    <dgm:pt modelId="{4515DD43-B328-47D4-BBA3-69989FFEF833}" type="pres">
      <dgm:prSet presAssocID="{B2938AC8-BCA6-4D9D-9B3B-44168E21F4CC}" presName="txThree" presStyleLbl="node3" presStyleIdx="2" presStyleCnt="3">
        <dgm:presLayoutVars>
          <dgm:chPref val="3"/>
        </dgm:presLayoutVars>
      </dgm:prSet>
      <dgm:spPr/>
      <dgm:t>
        <a:bodyPr/>
        <a:lstStyle/>
        <a:p>
          <a:pPr rtl="1"/>
          <a:endParaRPr lang="fa-IR"/>
        </a:p>
      </dgm:t>
    </dgm:pt>
    <dgm:pt modelId="{D1D0EE58-D986-4B22-B99A-F2467FB662C2}" type="pres">
      <dgm:prSet presAssocID="{B2938AC8-BCA6-4D9D-9B3B-44168E21F4CC}" presName="horzThree" presStyleCnt="0"/>
      <dgm:spPr/>
    </dgm:pt>
  </dgm:ptLst>
  <dgm:cxnLst>
    <dgm:cxn modelId="{C429DE80-E8FF-4780-89AF-9F2F329D6226}" type="presOf" srcId="{72001727-2A5C-4CC3-8CE0-E4ADAE59FEE9}" destId="{CC6D3133-B98F-492E-BE61-A8700618B5A0}" srcOrd="0" destOrd="0" presId="urn:microsoft.com/office/officeart/2005/8/layout/hierarchy4"/>
    <dgm:cxn modelId="{5E9AE6AE-DE4E-4FE7-8FE8-08DEF32FA949}" srcId="{FD6EE0ED-BBC5-4D8A-878D-F796003FBA02}" destId="{1409B1CA-228B-4E18-B2CB-7D9F036D8E05}" srcOrd="1" destOrd="0" parTransId="{E5D9E770-212A-4953-88BB-321AC79C44CC}" sibTransId="{95FCA56B-35E2-4092-99A3-ABF6D5C26F58}"/>
    <dgm:cxn modelId="{B2036477-1A65-4140-BD15-66CE4B7A95B3}" type="presOf" srcId="{B2938AC8-BCA6-4D9D-9B3B-44168E21F4CC}" destId="{4515DD43-B328-47D4-BBA3-69989FFEF833}" srcOrd="0" destOrd="0" presId="urn:microsoft.com/office/officeart/2005/8/layout/hierarchy4"/>
    <dgm:cxn modelId="{173C8157-5B25-44DD-82C3-7B57D159523A}" type="presOf" srcId="{1409B1CA-228B-4E18-B2CB-7D9F036D8E05}" destId="{7EA372AA-F630-4A3E-84C9-4174603255E0}" srcOrd="0" destOrd="0" presId="urn:microsoft.com/office/officeart/2005/8/layout/hierarchy4"/>
    <dgm:cxn modelId="{F12DF5EE-1EEB-4DFD-9ABA-79796888EA06}" srcId="{6D583711-970E-40A4-BACB-03C63888ABAA}" destId="{72001727-2A5C-4CC3-8CE0-E4ADAE59FEE9}" srcOrd="1" destOrd="0" parTransId="{A199F6CE-2B79-418A-852C-0CC66F719FA2}" sibTransId="{730AB082-BD50-4BB3-8A7D-8CC7F8DB9997}"/>
    <dgm:cxn modelId="{D65A8A66-D4A6-419F-BA33-0B065CC28AED}" type="presOf" srcId="{FD6EE0ED-BBC5-4D8A-878D-F796003FBA02}" destId="{ECFC92A6-0DC1-4193-8BFF-1540F3C2C656}" srcOrd="0" destOrd="0" presId="urn:microsoft.com/office/officeart/2005/8/layout/hierarchy4"/>
    <dgm:cxn modelId="{A9050EDE-D702-43F7-A65A-0DF8CDB4FD8B}" srcId="{B33D20CD-A8F2-40B1-ADAC-E69636E8250E}" destId="{FD6EE0ED-BBC5-4D8A-878D-F796003FBA02}" srcOrd="0" destOrd="0" parTransId="{D08ED7A6-A5AC-423F-AE75-1057E3075B2F}" sibTransId="{A42544BE-30BD-4CB8-AE1C-4471CFB5DE0C}"/>
    <dgm:cxn modelId="{003595C7-D94C-41F2-8D64-ED9C0DC0802A}" srcId="{6D583711-970E-40A4-BACB-03C63888ABAA}" destId="{FB1BB6AB-CD33-459D-9117-AE12402C6D3A}" srcOrd="0" destOrd="0" parTransId="{340DFF02-2C8A-4E63-A945-2DCE541BCBA4}" sibTransId="{D5FB551A-130E-4FBF-80CB-8ECEE89EA0C7}"/>
    <dgm:cxn modelId="{368F8315-3763-4942-9D8B-37692EFDCDA1}" srcId="{1409B1CA-228B-4E18-B2CB-7D9F036D8E05}" destId="{B2938AC8-BCA6-4D9D-9B3B-44168E21F4CC}" srcOrd="0" destOrd="0" parTransId="{6B0D1F1E-6F0D-4E66-99B0-99487ADAB497}" sibTransId="{00614BD3-CD99-490B-89AE-67AF19FB8F4C}"/>
    <dgm:cxn modelId="{29599E66-3ECE-4E92-BF89-C8C0287009CF}" type="presOf" srcId="{FB1BB6AB-CD33-459D-9117-AE12402C6D3A}" destId="{693E95C7-E90C-4C51-8E38-58F01056C3B9}" srcOrd="0" destOrd="0" presId="urn:microsoft.com/office/officeart/2005/8/layout/hierarchy4"/>
    <dgm:cxn modelId="{B956C96C-8B8B-4383-A337-CBA27AB47280}" type="presOf" srcId="{6D583711-970E-40A4-BACB-03C63888ABAA}" destId="{B21B6D77-890D-4A2F-9BAC-076D0EACCD3C}" srcOrd="0" destOrd="0" presId="urn:microsoft.com/office/officeart/2005/8/layout/hierarchy4"/>
    <dgm:cxn modelId="{1F743EF5-B108-4834-94AF-F2F079627EA5}" type="presOf" srcId="{B33D20CD-A8F2-40B1-ADAC-E69636E8250E}" destId="{D5F36E7A-5E46-401A-B790-97E1E99AD6B6}" srcOrd="0" destOrd="0" presId="urn:microsoft.com/office/officeart/2005/8/layout/hierarchy4"/>
    <dgm:cxn modelId="{361D3928-F238-40C9-89DC-85724BFE555B}" srcId="{FD6EE0ED-BBC5-4D8A-878D-F796003FBA02}" destId="{6D583711-970E-40A4-BACB-03C63888ABAA}" srcOrd="0" destOrd="0" parTransId="{1F6DE1EB-C18C-4F53-BA2C-70AEFFBA0572}" sibTransId="{83DF3814-5516-471A-8621-BEED82B22761}"/>
    <dgm:cxn modelId="{64BED1A9-E36A-4C3A-8859-5449FBAA7802}" type="presParOf" srcId="{D5F36E7A-5E46-401A-B790-97E1E99AD6B6}" destId="{B0D0EB62-788E-45C6-A778-C09277F21084}" srcOrd="0" destOrd="0" presId="urn:microsoft.com/office/officeart/2005/8/layout/hierarchy4"/>
    <dgm:cxn modelId="{DC5F5D88-6150-4288-B15E-1474DA1046F9}" type="presParOf" srcId="{B0D0EB62-788E-45C6-A778-C09277F21084}" destId="{ECFC92A6-0DC1-4193-8BFF-1540F3C2C656}" srcOrd="0" destOrd="0" presId="urn:microsoft.com/office/officeart/2005/8/layout/hierarchy4"/>
    <dgm:cxn modelId="{48FF4C53-949A-4A11-AE44-952C355F58D9}" type="presParOf" srcId="{B0D0EB62-788E-45C6-A778-C09277F21084}" destId="{3619F0DA-B6FF-4BD8-8C31-40635051A061}" srcOrd="1" destOrd="0" presId="urn:microsoft.com/office/officeart/2005/8/layout/hierarchy4"/>
    <dgm:cxn modelId="{3F912C73-205A-4867-B244-226341B63BEC}" type="presParOf" srcId="{B0D0EB62-788E-45C6-A778-C09277F21084}" destId="{E48ACC49-9E54-43B8-959E-4F527997B5B9}" srcOrd="2" destOrd="0" presId="urn:microsoft.com/office/officeart/2005/8/layout/hierarchy4"/>
    <dgm:cxn modelId="{63086668-9828-4252-8406-6C96C505E4B8}" type="presParOf" srcId="{E48ACC49-9E54-43B8-959E-4F527997B5B9}" destId="{FD5407EF-EEA5-45A5-AF58-BFBD0DF6B9D2}" srcOrd="0" destOrd="0" presId="urn:microsoft.com/office/officeart/2005/8/layout/hierarchy4"/>
    <dgm:cxn modelId="{09EA7237-8C08-4F7A-95D7-C87D97735FFC}" type="presParOf" srcId="{FD5407EF-EEA5-45A5-AF58-BFBD0DF6B9D2}" destId="{B21B6D77-890D-4A2F-9BAC-076D0EACCD3C}" srcOrd="0" destOrd="0" presId="urn:microsoft.com/office/officeart/2005/8/layout/hierarchy4"/>
    <dgm:cxn modelId="{AA144808-2E47-409C-AF50-A3CA051D290F}" type="presParOf" srcId="{FD5407EF-EEA5-45A5-AF58-BFBD0DF6B9D2}" destId="{3426A02B-51CE-439A-99A9-8E651D6BC21C}" srcOrd="1" destOrd="0" presId="urn:microsoft.com/office/officeart/2005/8/layout/hierarchy4"/>
    <dgm:cxn modelId="{20641EFD-C35A-411F-9CD5-ECBFB3A96C60}" type="presParOf" srcId="{FD5407EF-EEA5-45A5-AF58-BFBD0DF6B9D2}" destId="{2366A21B-1B31-46D4-9738-7CF46A78B97C}" srcOrd="2" destOrd="0" presId="urn:microsoft.com/office/officeart/2005/8/layout/hierarchy4"/>
    <dgm:cxn modelId="{1D66DF5B-CB45-4536-AA10-82657AB6C57D}" type="presParOf" srcId="{2366A21B-1B31-46D4-9738-7CF46A78B97C}" destId="{029B297D-01C1-403D-8D78-98BA38869202}" srcOrd="0" destOrd="0" presId="urn:microsoft.com/office/officeart/2005/8/layout/hierarchy4"/>
    <dgm:cxn modelId="{201FD15D-DD07-4334-9CED-854645DD826D}" type="presParOf" srcId="{029B297D-01C1-403D-8D78-98BA38869202}" destId="{693E95C7-E90C-4C51-8E38-58F01056C3B9}" srcOrd="0" destOrd="0" presId="urn:microsoft.com/office/officeart/2005/8/layout/hierarchy4"/>
    <dgm:cxn modelId="{CD04BA99-2219-435F-BB18-9DB35490DB92}" type="presParOf" srcId="{029B297D-01C1-403D-8D78-98BA38869202}" destId="{3C45BEB8-F33D-4D9E-B4E9-AAC7F5D6EEEA}" srcOrd="1" destOrd="0" presId="urn:microsoft.com/office/officeart/2005/8/layout/hierarchy4"/>
    <dgm:cxn modelId="{EF300FD0-DAA1-488D-9D92-2DFE6D9BC87D}" type="presParOf" srcId="{2366A21B-1B31-46D4-9738-7CF46A78B97C}" destId="{78081BB6-8E2C-4C20-ACB2-3E2EAB07D06D}" srcOrd="1" destOrd="0" presId="urn:microsoft.com/office/officeart/2005/8/layout/hierarchy4"/>
    <dgm:cxn modelId="{A07D13B8-FE13-4894-9DDD-4F4C9FBA1DFB}" type="presParOf" srcId="{2366A21B-1B31-46D4-9738-7CF46A78B97C}" destId="{2F4774D3-73ED-473E-B503-6A565F45D39B}" srcOrd="2" destOrd="0" presId="urn:microsoft.com/office/officeart/2005/8/layout/hierarchy4"/>
    <dgm:cxn modelId="{B9891E25-E0D4-4EF5-B7C1-50D1EFA7EF82}" type="presParOf" srcId="{2F4774D3-73ED-473E-B503-6A565F45D39B}" destId="{CC6D3133-B98F-492E-BE61-A8700618B5A0}" srcOrd="0" destOrd="0" presId="urn:microsoft.com/office/officeart/2005/8/layout/hierarchy4"/>
    <dgm:cxn modelId="{3E9D55F3-E263-465E-8ACD-62EF14A5DAA6}" type="presParOf" srcId="{2F4774D3-73ED-473E-B503-6A565F45D39B}" destId="{A79820F8-9622-4FDE-A5A3-123F0F2BCE44}" srcOrd="1" destOrd="0" presId="urn:microsoft.com/office/officeart/2005/8/layout/hierarchy4"/>
    <dgm:cxn modelId="{2F7AB54E-4145-46DB-8BA3-BC35E90EED2D}" type="presParOf" srcId="{E48ACC49-9E54-43B8-959E-4F527997B5B9}" destId="{6A151C6B-FF47-4484-A9B8-12EACA3F60A9}" srcOrd="1" destOrd="0" presId="urn:microsoft.com/office/officeart/2005/8/layout/hierarchy4"/>
    <dgm:cxn modelId="{4DFEC7A0-3C15-4CCC-A3BF-8439CE41A536}" type="presParOf" srcId="{E48ACC49-9E54-43B8-959E-4F527997B5B9}" destId="{0C8D1D92-EB6F-4D1D-8F56-5C3F3B4A75AA}" srcOrd="2" destOrd="0" presId="urn:microsoft.com/office/officeart/2005/8/layout/hierarchy4"/>
    <dgm:cxn modelId="{1DA124F2-34B7-485A-B56B-A75D8A9694AC}" type="presParOf" srcId="{0C8D1D92-EB6F-4D1D-8F56-5C3F3B4A75AA}" destId="{7EA372AA-F630-4A3E-84C9-4174603255E0}" srcOrd="0" destOrd="0" presId="urn:microsoft.com/office/officeart/2005/8/layout/hierarchy4"/>
    <dgm:cxn modelId="{40942984-FA6E-43F1-AAD0-6247461624B2}" type="presParOf" srcId="{0C8D1D92-EB6F-4D1D-8F56-5C3F3B4A75AA}" destId="{D4DC00E3-A866-4A8F-86E3-58F3F0D8014E}" srcOrd="1" destOrd="0" presId="urn:microsoft.com/office/officeart/2005/8/layout/hierarchy4"/>
    <dgm:cxn modelId="{F6C27619-335C-4CEA-AE9C-7BBD0F71871E}" type="presParOf" srcId="{0C8D1D92-EB6F-4D1D-8F56-5C3F3B4A75AA}" destId="{420B6EE7-E94A-4C2E-BF5D-EDC010E1FF9F}" srcOrd="2" destOrd="0" presId="urn:microsoft.com/office/officeart/2005/8/layout/hierarchy4"/>
    <dgm:cxn modelId="{5BD308DA-AD58-4FF0-B14A-955CF9B9345E}" type="presParOf" srcId="{420B6EE7-E94A-4C2E-BF5D-EDC010E1FF9F}" destId="{0F83D7DA-7E01-4201-A329-34E4CC55D126}" srcOrd="0" destOrd="0" presId="urn:microsoft.com/office/officeart/2005/8/layout/hierarchy4"/>
    <dgm:cxn modelId="{0616F5A3-49B4-48A3-80CB-921A38C866A8}" type="presParOf" srcId="{0F83D7DA-7E01-4201-A329-34E4CC55D126}" destId="{4515DD43-B328-47D4-BBA3-69989FFEF833}" srcOrd="0" destOrd="0" presId="urn:microsoft.com/office/officeart/2005/8/layout/hierarchy4"/>
    <dgm:cxn modelId="{EB602607-EC87-4956-BE99-CF3854CC3672}" type="presParOf" srcId="{0F83D7DA-7E01-4201-A329-34E4CC55D126}" destId="{D1D0EE58-D986-4B22-B99A-F2467FB662C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F815CF-05E4-4E52-97FE-5179D2414E5E}" type="doc">
      <dgm:prSet loTypeId="urn:microsoft.com/office/officeart/2005/8/layout/radial6" loCatId="cycle" qsTypeId="urn:microsoft.com/office/officeart/2005/8/quickstyle/simple1" qsCatId="simple" csTypeId="urn:microsoft.com/office/officeart/2005/8/colors/colorful1#4" csCatId="colorful" phldr="1"/>
      <dgm:spPr/>
      <dgm:t>
        <a:bodyPr/>
        <a:lstStyle/>
        <a:p>
          <a:pPr rtl="1"/>
          <a:endParaRPr lang="fa-IR"/>
        </a:p>
      </dgm:t>
    </dgm:pt>
    <dgm:pt modelId="{BF14BAD4-7B8D-431D-A3A2-F35CC2AC793F}">
      <dgm:prSet phldrT="[Text]"/>
      <dgm:spPr/>
      <dgm:t>
        <a:bodyPr/>
        <a:lstStyle/>
        <a:p>
          <a:pPr rtl="1"/>
          <a:r>
            <a:rPr lang="fa-IR" b="1" dirty="0" smtClean="0">
              <a:cs typeface="B Davat" pitchFamily="2" charset="-78"/>
            </a:rPr>
            <a:t>فنون خلاقيت و نوآوري</a:t>
          </a:r>
          <a:endParaRPr lang="fa-IR" b="1" dirty="0">
            <a:cs typeface="B Davat" pitchFamily="2" charset="-78"/>
          </a:endParaRPr>
        </a:p>
      </dgm:t>
    </dgm:pt>
    <dgm:pt modelId="{068C9ACC-607E-47AC-8F26-354F6B28B2B0}" type="parTrans" cxnId="{37850B2D-FD8B-4342-8E6F-6056E68077AC}">
      <dgm:prSet/>
      <dgm:spPr/>
      <dgm:t>
        <a:bodyPr/>
        <a:lstStyle/>
        <a:p>
          <a:pPr rtl="1"/>
          <a:endParaRPr lang="fa-IR"/>
        </a:p>
      </dgm:t>
    </dgm:pt>
    <dgm:pt modelId="{95A82182-3251-4F3E-B784-44D01719FE0B}" type="sibTrans" cxnId="{37850B2D-FD8B-4342-8E6F-6056E68077AC}">
      <dgm:prSet/>
      <dgm:spPr/>
      <dgm:t>
        <a:bodyPr/>
        <a:lstStyle/>
        <a:p>
          <a:pPr rtl="1"/>
          <a:endParaRPr lang="fa-IR"/>
        </a:p>
      </dgm:t>
    </dgm:pt>
    <dgm:pt modelId="{EB693638-1806-4D72-B53A-2E94E705092E}">
      <dgm:prSet phldrT="[Text]" custT="1"/>
      <dgm:spPr/>
      <dgm:t>
        <a:bodyPr/>
        <a:lstStyle/>
        <a:p>
          <a:pPr rtl="1"/>
          <a:r>
            <a:rPr lang="fa-IR" sz="2000" b="1" dirty="0" smtClean="0">
              <a:cs typeface="B Koodak" pitchFamily="2" charset="-78"/>
            </a:rPr>
            <a:t>فن طوفان فكري</a:t>
          </a:r>
          <a:endParaRPr lang="fa-IR" sz="2000" b="1" dirty="0">
            <a:cs typeface="B Koodak" pitchFamily="2" charset="-78"/>
          </a:endParaRPr>
        </a:p>
      </dgm:t>
    </dgm:pt>
    <dgm:pt modelId="{26A44249-D72D-4D99-A579-61D6B5597411}" type="parTrans" cxnId="{8168ACB2-6182-4B95-8F3C-C9549D346312}">
      <dgm:prSet/>
      <dgm:spPr/>
      <dgm:t>
        <a:bodyPr/>
        <a:lstStyle/>
        <a:p>
          <a:pPr rtl="1"/>
          <a:endParaRPr lang="fa-IR"/>
        </a:p>
      </dgm:t>
    </dgm:pt>
    <dgm:pt modelId="{72F14C99-21E9-418F-AE0A-FCD27A22B9A5}" type="sibTrans" cxnId="{8168ACB2-6182-4B95-8F3C-C9549D346312}">
      <dgm:prSet/>
      <dgm:spPr/>
      <dgm:t>
        <a:bodyPr/>
        <a:lstStyle/>
        <a:p>
          <a:pPr rtl="1"/>
          <a:endParaRPr lang="fa-IR"/>
        </a:p>
      </dgm:t>
    </dgm:pt>
    <dgm:pt modelId="{F1BEBEDB-5048-49BD-A458-20486EE2F690}">
      <dgm:prSet phldrT="[Text]" custT="1"/>
      <dgm:spPr/>
      <dgm:t>
        <a:bodyPr/>
        <a:lstStyle/>
        <a:p>
          <a:pPr rtl="1"/>
          <a:r>
            <a:rPr lang="fa-IR" sz="2000" b="1" dirty="0" smtClean="0">
              <a:cs typeface="B Koodak" pitchFamily="2" charset="-78"/>
            </a:rPr>
            <a:t>فن </a:t>
          </a:r>
          <a:r>
            <a:rPr lang="en-US" sz="2000" b="1" dirty="0" smtClean="0">
              <a:cs typeface="B Koodak" pitchFamily="2" charset="-78"/>
            </a:rPr>
            <a:t>scamper</a:t>
          </a:r>
          <a:endParaRPr lang="fa-IR" sz="2000" b="1" dirty="0">
            <a:cs typeface="B Koodak" pitchFamily="2" charset="-78"/>
          </a:endParaRPr>
        </a:p>
      </dgm:t>
    </dgm:pt>
    <dgm:pt modelId="{AECB608A-7C08-4292-8AB4-E745F06410BA}" type="parTrans" cxnId="{C68027B2-8C7B-4665-BED8-A9A35B34FD97}">
      <dgm:prSet/>
      <dgm:spPr/>
      <dgm:t>
        <a:bodyPr/>
        <a:lstStyle/>
        <a:p>
          <a:pPr rtl="1"/>
          <a:endParaRPr lang="fa-IR"/>
        </a:p>
      </dgm:t>
    </dgm:pt>
    <dgm:pt modelId="{393EDEC1-CB53-4CA3-A34A-66E80F80AE55}" type="sibTrans" cxnId="{C68027B2-8C7B-4665-BED8-A9A35B34FD97}">
      <dgm:prSet/>
      <dgm:spPr/>
      <dgm:t>
        <a:bodyPr/>
        <a:lstStyle/>
        <a:p>
          <a:pPr rtl="1"/>
          <a:endParaRPr lang="fa-IR"/>
        </a:p>
      </dgm:t>
    </dgm:pt>
    <dgm:pt modelId="{7BAC7CD5-CC57-4479-AC69-DAF3281D329B}">
      <dgm:prSet phldrT="[Text]" custT="1"/>
      <dgm:spPr/>
      <dgm:t>
        <a:bodyPr/>
        <a:lstStyle/>
        <a:p>
          <a:pPr rtl="1"/>
          <a:r>
            <a:rPr lang="fa-IR" sz="2000" b="1" dirty="0" smtClean="0">
              <a:cs typeface="B Koodak" pitchFamily="2" charset="-78"/>
            </a:rPr>
            <a:t>فن ارتباط اجباري</a:t>
          </a:r>
          <a:endParaRPr lang="fa-IR" sz="2000" b="1" dirty="0">
            <a:cs typeface="B Koodak" pitchFamily="2" charset="-78"/>
          </a:endParaRPr>
        </a:p>
      </dgm:t>
    </dgm:pt>
    <dgm:pt modelId="{00EA7FF0-2F99-47E1-8069-2E05AD332D23}" type="parTrans" cxnId="{28D3BF0A-C74F-489B-A265-C6D45B63CBA9}">
      <dgm:prSet/>
      <dgm:spPr/>
      <dgm:t>
        <a:bodyPr/>
        <a:lstStyle/>
        <a:p>
          <a:pPr rtl="1"/>
          <a:endParaRPr lang="fa-IR"/>
        </a:p>
      </dgm:t>
    </dgm:pt>
    <dgm:pt modelId="{DC84D967-5954-4846-8460-83B8CA6F381E}" type="sibTrans" cxnId="{28D3BF0A-C74F-489B-A265-C6D45B63CBA9}">
      <dgm:prSet/>
      <dgm:spPr/>
      <dgm:t>
        <a:bodyPr/>
        <a:lstStyle/>
        <a:p>
          <a:pPr rtl="1"/>
          <a:endParaRPr lang="fa-IR"/>
        </a:p>
      </dgm:t>
    </dgm:pt>
    <dgm:pt modelId="{E83E94F5-18AE-4E59-BE27-F059B96F8119}">
      <dgm:prSet phldrT="[Text]" custT="1"/>
      <dgm:spPr/>
      <dgm:t>
        <a:bodyPr/>
        <a:lstStyle/>
        <a:p>
          <a:pPr rtl="1"/>
          <a:r>
            <a:rPr lang="fa-IR" sz="2000" b="1" dirty="0" smtClean="0">
              <a:cs typeface="B Koodak" pitchFamily="2" charset="-78"/>
            </a:rPr>
            <a:t>فن فهرست خصوصيات</a:t>
          </a:r>
          <a:endParaRPr lang="fa-IR" sz="2000" b="1" dirty="0">
            <a:cs typeface="B Koodak" pitchFamily="2" charset="-78"/>
          </a:endParaRPr>
        </a:p>
      </dgm:t>
    </dgm:pt>
    <dgm:pt modelId="{A68DD42C-8F5C-4088-93B2-BCD628017BC5}" type="parTrans" cxnId="{90FE577F-FD64-4E68-B2C7-828C3540859B}">
      <dgm:prSet/>
      <dgm:spPr/>
      <dgm:t>
        <a:bodyPr/>
        <a:lstStyle/>
        <a:p>
          <a:pPr rtl="1"/>
          <a:endParaRPr lang="fa-IR"/>
        </a:p>
      </dgm:t>
    </dgm:pt>
    <dgm:pt modelId="{F1725638-413A-43AA-ABBB-5822A46A0A5F}" type="sibTrans" cxnId="{90FE577F-FD64-4E68-B2C7-828C3540859B}">
      <dgm:prSet/>
      <dgm:spPr/>
      <dgm:t>
        <a:bodyPr/>
        <a:lstStyle/>
        <a:p>
          <a:pPr rtl="1"/>
          <a:endParaRPr lang="fa-IR"/>
        </a:p>
      </dgm:t>
    </dgm:pt>
    <dgm:pt modelId="{9D901ED2-C654-4E6C-A333-E8C31EFF09D8}" type="pres">
      <dgm:prSet presAssocID="{01F815CF-05E4-4E52-97FE-5179D2414E5E}" presName="Name0" presStyleCnt="0">
        <dgm:presLayoutVars>
          <dgm:chMax val="1"/>
          <dgm:dir/>
          <dgm:animLvl val="ctr"/>
          <dgm:resizeHandles val="exact"/>
        </dgm:presLayoutVars>
      </dgm:prSet>
      <dgm:spPr/>
      <dgm:t>
        <a:bodyPr/>
        <a:lstStyle/>
        <a:p>
          <a:pPr rtl="1"/>
          <a:endParaRPr lang="fa-IR"/>
        </a:p>
      </dgm:t>
    </dgm:pt>
    <dgm:pt modelId="{C171EDF5-78FA-46E0-9445-292A2A96B80D}" type="pres">
      <dgm:prSet presAssocID="{BF14BAD4-7B8D-431D-A3A2-F35CC2AC793F}" presName="centerShape" presStyleLbl="node0" presStyleIdx="0" presStyleCnt="1"/>
      <dgm:spPr/>
      <dgm:t>
        <a:bodyPr/>
        <a:lstStyle/>
        <a:p>
          <a:pPr rtl="1"/>
          <a:endParaRPr lang="fa-IR"/>
        </a:p>
      </dgm:t>
    </dgm:pt>
    <dgm:pt modelId="{B222E9DC-915B-48CC-AF01-AB39C2C0C9BC}" type="pres">
      <dgm:prSet presAssocID="{EB693638-1806-4D72-B53A-2E94E705092E}" presName="node" presStyleLbl="node1" presStyleIdx="0" presStyleCnt="4">
        <dgm:presLayoutVars>
          <dgm:bulletEnabled val="1"/>
        </dgm:presLayoutVars>
      </dgm:prSet>
      <dgm:spPr/>
      <dgm:t>
        <a:bodyPr/>
        <a:lstStyle/>
        <a:p>
          <a:pPr rtl="1"/>
          <a:endParaRPr lang="fa-IR"/>
        </a:p>
      </dgm:t>
    </dgm:pt>
    <dgm:pt modelId="{AA635559-EA72-492B-99B6-78DD9FE91F41}" type="pres">
      <dgm:prSet presAssocID="{EB693638-1806-4D72-B53A-2E94E705092E}" presName="dummy" presStyleCnt="0"/>
      <dgm:spPr/>
    </dgm:pt>
    <dgm:pt modelId="{68E1813D-0F65-4E0B-9B62-78592160B994}" type="pres">
      <dgm:prSet presAssocID="{72F14C99-21E9-418F-AE0A-FCD27A22B9A5}" presName="sibTrans" presStyleLbl="sibTrans2D1" presStyleIdx="0" presStyleCnt="4"/>
      <dgm:spPr/>
      <dgm:t>
        <a:bodyPr/>
        <a:lstStyle/>
        <a:p>
          <a:pPr rtl="1"/>
          <a:endParaRPr lang="fa-IR"/>
        </a:p>
      </dgm:t>
    </dgm:pt>
    <dgm:pt modelId="{64F336A3-61AC-4FDE-B23A-2A54B67DAC3B}" type="pres">
      <dgm:prSet presAssocID="{F1BEBEDB-5048-49BD-A458-20486EE2F690}" presName="node" presStyleLbl="node1" presStyleIdx="1" presStyleCnt="4">
        <dgm:presLayoutVars>
          <dgm:bulletEnabled val="1"/>
        </dgm:presLayoutVars>
      </dgm:prSet>
      <dgm:spPr/>
      <dgm:t>
        <a:bodyPr/>
        <a:lstStyle/>
        <a:p>
          <a:pPr rtl="1"/>
          <a:endParaRPr lang="fa-IR"/>
        </a:p>
      </dgm:t>
    </dgm:pt>
    <dgm:pt modelId="{27253AF7-BE4E-49F5-97F7-F646ECAE9876}" type="pres">
      <dgm:prSet presAssocID="{F1BEBEDB-5048-49BD-A458-20486EE2F690}" presName="dummy" presStyleCnt="0"/>
      <dgm:spPr/>
    </dgm:pt>
    <dgm:pt modelId="{ACBEEC05-D486-4B51-ACD4-026C79061810}" type="pres">
      <dgm:prSet presAssocID="{393EDEC1-CB53-4CA3-A34A-66E80F80AE55}" presName="sibTrans" presStyleLbl="sibTrans2D1" presStyleIdx="1" presStyleCnt="4"/>
      <dgm:spPr/>
      <dgm:t>
        <a:bodyPr/>
        <a:lstStyle/>
        <a:p>
          <a:pPr rtl="1"/>
          <a:endParaRPr lang="fa-IR"/>
        </a:p>
      </dgm:t>
    </dgm:pt>
    <dgm:pt modelId="{00FC0564-BDAB-48C3-BAC5-51528AA5FBA0}" type="pres">
      <dgm:prSet presAssocID="{7BAC7CD5-CC57-4479-AC69-DAF3281D329B}" presName="node" presStyleLbl="node1" presStyleIdx="2" presStyleCnt="4">
        <dgm:presLayoutVars>
          <dgm:bulletEnabled val="1"/>
        </dgm:presLayoutVars>
      </dgm:prSet>
      <dgm:spPr/>
      <dgm:t>
        <a:bodyPr/>
        <a:lstStyle/>
        <a:p>
          <a:pPr rtl="1"/>
          <a:endParaRPr lang="fa-IR"/>
        </a:p>
      </dgm:t>
    </dgm:pt>
    <dgm:pt modelId="{D178331A-013E-4170-8A73-77D6DAE895EC}" type="pres">
      <dgm:prSet presAssocID="{7BAC7CD5-CC57-4479-AC69-DAF3281D329B}" presName="dummy" presStyleCnt="0"/>
      <dgm:spPr/>
    </dgm:pt>
    <dgm:pt modelId="{CF00E3F5-DBE9-4007-9274-F1CB3EC1A530}" type="pres">
      <dgm:prSet presAssocID="{DC84D967-5954-4846-8460-83B8CA6F381E}" presName="sibTrans" presStyleLbl="sibTrans2D1" presStyleIdx="2" presStyleCnt="4"/>
      <dgm:spPr/>
      <dgm:t>
        <a:bodyPr/>
        <a:lstStyle/>
        <a:p>
          <a:pPr rtl="1"/>
          <a:endParaRPr lang="fa-IR"/>
        </a:p>
      </dgm:t>
    </dgm:pt>
    <dgm:pt modelId="{F032E6E6-258A-4DB8-B93B-726321413215}" type="pres">
      <dgm:prSet presAssocID="{E83E94F5-18AE-4E59-BE27-F059B96F8119}" presName="node" presStyleLbl="node1" presStyleIdx="3" presStyleCnt="4">
        <dgm:presLayoutVars>
          <dgm:bulletEnabled val="1"/>
        </dgm:presLayoutVars>
      </dgm:prSet>
      <dgm:spPr/>
      <dgm:t>
        <a:bodyPr/>
        <a:lstStyle/>
        <a:p>
          <a:pPr rtl="1"/>
          <a:endParaRPr lang="fa-IR"/>
        </a:p>
      </dgm:t>
    </dgm:pt>
    <dgm:pt modelId="{31B4872E-C828-4A4F-A099-37AA8DB6D855}" type="pres">
      <dgm:prSet presAssocID="{E83E94F5-18AE-4E59-BE27-F059B96F8119}" presName="dummy" presStyleCnt="0"/>
      <dgm:spPr/>
    </dgm:pt>
    <dgm:pt modelId="{41C14FBE-8621-4993-9F8D-8408D543FB79}" type="pres">
      <dgm:prSet presAssocID="{F1725638-413A-43AA-ABBB-5822A46A0A5F}" presName="sibTrans" presStyleLbl="sibTrans2D1" presStyleIdx="3" presStyleCnt="4"/>
      <dgm:spPr/>
      <dgm:t>
        <a:bodyPr/>
        <a:lstStyle/>
        <a:p>
          <a:pPr rtl="1"/>
          <a:endParaRPr lang="fa-IR"/>
        </a:p>
      </dgm:t>
    </dgm:pt>
  </dgm:ptLst>
  <dgm:cxnLst>
    <dgm:cxn modelId="{92EA2D96-D3FB-4C44-8719-DF52397F7D95}" type="presOf" srcId="{E83E94F5-18AE-4E59-BE27-F059B96F8119}" destId="{F032E6E6-258A-4DB8-B93B-726321413215}" srcOrd="0" destOrd="0" presId="urn:microsoft.com/office/officeart/2005/8/layout/radial6"/>
    <dgm:cxn modelId="{C75A1DB3-F8F3-4D11-A8AD-497DF2648581}" type="presOf" srcId="{393EDEC1-CB53-4CA3-A34A-66E80F80AE55}" destId="{ACBEEC05-D486-4B51-ACD4-026C79061810}" srcOrd="0" destOrd="0" presId="urn:microsoft.com/office/officeart/2005/8/layout/radial6"/>
    <dgm:cxn modelId="{E2960E7E-3592-48E4-B6C7-D81D2CC71723}" type="presOf" srcId="{7BAC7CD5-CC57-4479-AC69-DAF3281D329B}" destId="{00FC0564-BDAB-48C3-BAC5-51528AA5FBA0}" srcOrd="0" destOrd="0" presId="urn:microsoft.com/office/officeart/2005/8/layout/radial6"/>
    <dgm:cxn modelId="{5F6F07D4-5317-4FE7-A07A-154A360E4F70}" type="presOf" srcId="{01F815CF-05E4-4E52-97FE-5179D2414E5E}" destId="{9D901ED2-C654-4E6C-A333-E8C31EFF09D8}" srcOrd="0" destOrd="0" presId="urn:microsoft.com/office/officeart/2005/8/layout/radial6"/>
    <dgm:cxn modelId="{9424ADEE-6E38-408C-B34A-B5D829027BDE}" type="presOf" srcId="{BF14BAD4-7B8D-431D-A3A2-F35CC2AC793F}" destId="{C171EDF5-78FA-46E0-9445-292A2A96B80D}" srcOrd="0" destOrd="0" presId="urn:microsoft.com/office/officeart/2005/8/layout/radial6"/>
    <dgm:cxn modelId="{C68027B2-8C7B-4665-BED8-A9A35B34FD97}" srcId="{BF14BAD4-7B8D-431D-A3A2-F35CC2AC793F}" destId="{F1BEBEDB-5048-49BD-A458-20486EE2F690}" srcOrd="1" destOrd="0" parTransId="{AECB608A-7C08-4292-8AB4-E745F06410BA}" sibTransId="{393EDEC1-CB53-4CA3-A34A-66E80F80AE55}"/>
    <dgm:cxn modelId="{907A4BE9-B65D-48EB-B166-229E05125BC5}" type="presOf" srcId="{F1BEBEDB-5048-49BD-A458-20486EE2F690}" destId="{64F336A3-61AC-4FDE-B23A-2A54B67DAC3B}" srcOrd="0" destOrd="0" presId="urn:microsoft.com/office/officeart/2005/8/layout/radial6"/>
    <dgm:cxn modelId="{28D3BF0A-C74F-489B-A265-C6D45B63CBA9}" srcId="{BF14BAD4-7B8D-431D-A3A2-F35CC2AC793F}" destId="{7BAC7CD5-CC57-4479-AC69-DAF3281D329B}" srcOrd="2" destOrd="0" parTransId="{00EA7FF0-2F99-47E1-8069-2E05AD332D23}" sibTransId="{DC84D967-5954-4846-8460-83B8CA6F381E}"/>
    <dgm:cxn modelId="{9B3E7D13-AEC4-4E64-B16E-0EC904B718AE}" type="presOf" srcId="{F1725638-413A-43AA-ABBB-5822A46A0A5F}" destId="{41C14FBE-8621-4993-9F8D-8408D543FB79}" srcOrd="0" destOrd="0" presId="urn:microsoft.com/office/officeart/2005/8/layout/radial6"/>
    <dgm:cxn modelId="{2158ED46-29B2-48E0-A765-2EAFDF6806EE}" type="presOf" srcId="{72F14C99-21E9-418F-AE0A-FCD27A22B9A5}" destId="{68E1813D-0F65-4E0B-9B62-78592160B994}" srcOrd="0" destOrd="0" presId="urn:microsoft.com/office/officeart/2005/8/layout/radial6"/>
    <dgm:cxn modelId="{37850B2D-FD8B-4342-8E6F-6056E68077AC}" srcId="{01F815CF-05E4-4E52-97FE-5179D2414E5E}" destId="{BF14BAD4-7B8D-431D-A3A2-F35CC2AC793F}" srcOrd="0" destOrd="0" parTransId="{068C9ACC-607E-47AC-8F26-354F6B28B2B0}" sibTransId="{95A82182-3251-4F3E-B784-44D01719FE0B}"/>
    <dgm:cxn modelId="{90FE577F-FD64-4E68-B2C7-828C3540859B}" srcId="{BF14BAD4-7B8D-431D-A3A2-F35CC2AC793F}" destId="{E83E94F5-18AE-4E59-BE27-F059B96F8119}" srcOrd="3" destOrd="0" parTransId="{A68DD42C-8F5C-4088-93B2-BCD628017BC5}" sibTransId="{F1725638-413A-43AA-ABBB-5822A46A0A5F}"/>
    <dgm:cxn modelId="{8168ACB2-6182-4B95-8F3C-C9549D346312}" srcId="{BF14BAD4-7B8D-431D-A3A2-F35CC2AC793F}" destId="{EB693638-1806-4D72-B53A-2E94E705092E}" srcOrd="0" destOrd="0" parTransId="{26A44249-D72D-4D99-A579-61D6B5597411}" sibTransId="{72F14C99-21E9-418F-AE0A-FCD27A22B9A5}"/>
    <dgm:cxn modelId="{D6CC2EFB-0B96-4888-A898-E692212ABD79}" type="presOf" srcId="{EB693638-1806-4D72-B53A-2E94E705092E}" destId="{B222E9DC-915B-48CC-AF01-AB39C2C0C9BC}" srcOrd="0" destOrd="0" presId="urn:microsoft.com/office/officeart/2005/8/layout/radial6"/>
    <dgm:cxn modelId="{59F1239D-D067-4A6E-8AAD-BB3FD9FD81EB}" type="presOf" srcId="{DC84D967-5954-4846-8460-83B8CA6F381E}" destId="{CF00E3F5-DBE9-4007-9274-F1CB3EC1A530}" srcOrd="0" destOrd="0" presId="urn:microsoft.com/office/officeart/2005/8/layout/radial6"/>
    <dgm:cxn modelId="{8DFA783E-3037-458A-B92C-4CCDFA34D650}" type="presParOf" srcId="{9D901ED2-C654-4E6C-A333-E8C31EFF09D8}" destId="{C171EDF5-78FA-46E0-9445-292A2A96B80D}" srcOrd="0" destOrd="0" presId="urn:microsoft.com/office/officeart/2005/8/layout/radial6"/>
    <dgm:cxn modelId="{06702696-7DE1-42F8-9323-F0EE65A2DCCC}" type="presParOf" srcId="{9D901ED2-C654-4E6C-A333-E8C31EFF09D8}" destId="{B222E9DC-915B-48CC-AF01-AB39C2C0C9BC}" srcOrd="1" destOrd="0" presId="urn:microsoft.com/office/officeart/2005/8/layout/radial6"/>
    <dgm:cxn modelId="{0E130FFF-0A18-4F50-B0CF-A165FC71E959}" type="presParOf" srcId="{9D901ED2-C654-4E6C-A333-E8C31EFF09D8}" destId="{AA635559-EA72-492B-99B6-78DD9FE91F41}" srcOrd="2" destOrd="0" presId="urn:microsoft.com/office/officeart/2005/8/layout/radial6"/>
    <dgm:cxn modelId="{4A76416F-2C80-49E4-A915-B8367BB18217}" type="presParOf" srcId="{9D901ED2-C654-4E6C-A333-E8C31EFF09D8}" destId="{68E1813D-0F65-4E0B-9B62-78592160B994}" srcOrd="3" destOrd="0" presId="urn:microsoft.com/office/officeart/2005/8/layout/radial6"/>
    <dgm:cxn modelId="{45505037-7325-406C-A8FB-A4ED1F9B1EA3}" type="presParOf" srcId="{9D901ED2-C654-4E6C-A333-E8C31EFF09D8}" destId="{64F336A3-61AC-4FDE-B23A-2A54B67DAC3B}" srcOrd="4" destOrd="0" presId="urn:microsoft.com/office/officeart/2005/8/layout/radial6"/>
    <dgm:cxn modelId="{186777E7-3BFB-4896-8979-95B9D3D1FF6D}" type="presParOf" srcId="{9D901ED2-C654-4E6C-A333-E8C31EFF09D8}" destId="{27253AF7-BE4E-49F5-97F7-F646ECAE9876}" srcOrd="5" destOrd="0" presId="urn:microsoft.com/office/officeart/2005/8/layout/radial6"/>
    <dgm:cxn modelId="{6026913D-A4E8-42BD-B455-508A6F207C9A}" type="presParOf" srcId="{9D901ED2-C654-4E6C-A333-E8C31EFF09D8}" destId="{ACBEEC05-D486-4B51-ACD4-026C79061810}" srcOrd="6" destOrd="0" presId="urn:microsoft.com/office/officeart/2005/8/layout/radial6"/>
    <dgm:cxn modelId="{65EBA141-038A-4111-961F-6C711AA82CE3}" type="presParOf" srcId="{9D901ED2-C654-4E6C-A333-E8C31EFF09D8}" destId="{00FC0564-BDAB-48C3-BAC5-51528AA5FBA0}" srcOrd="7" destOrd="0" presId="urn:microsoft.com/office/officeart/2005/8/layout/radial6"/>
    <dgm:cxn modelId="{0FADF806-A4A4-4028-842A-D05E94B17154}" type="presParOf" srcId="{9D901ED2-C654-4E6C-A333-E8C31EFF09D8}" destId="{D178331A-013E-4170-8A73-77D6DAE895EC}" srcOrd="8" destOrd="0" presId="urn:microsoft.com/office/officeart/2005/8/layout/radial6"/>
    <dgm:cxn modelId="{13AA01B6-2889-40EA-B7F3-F3BFE4E8C22E}" type="presParOf" srcId="{9D901ED2-C654-4E6C-A333-E8C31EFF09D8}" destId="{CF00E3F5-DBE9-4007-9274-F1CB3EC1A530}" srcOrd="9" destOrd="0" presId="urn:microsoft.com/office/officeart/2005/8/layout/radial6"/>
    <dgm:cxn modelId="{5A447F8D-7B40-45E4-ADB7-6AC97EA6CD56}" type="presParOf" srcId="{9D901ED2-C654-4E6C-A333-E8C31EFF09D8}" destId="{F032E6E6-258A-4DB8-B93B-726321413215}" srcOrd="10" destOrd="0" presId="urn:microsoft.com/office/officeart/2005/8/layout/radial6"/>
    <dgm:cxn modelId="{052A30A3-4327-41E9-AFF7-DE16B9680921}" type="presParOf" srcId="{9D901ED2-C654-4E6C-A333-E8C31EFF09D8}" destId="{31B4872E-C828-4A4F-A099-37AA8DB6D855}" srcOrd="11" destOrd="0" presId="urn:microsoft.com/office/officeart/2005/8/layout/radial6"/>
    <dgm:cxn modelId="{3D8E5077-1950-4341-A794-6CEEE0135E90}" type="presParOf" srcId="{9D901ED2-C654-4E6C-A333-E8C31EFF09D8}" destId="{41C14FBE-8621-4993-9F8D-8408D543FB7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7BDF15-0285-4DDB-B4CB-3DCA70DE56A9}" type="doc">
      <dgm:prSet loTypeId="urn:microsoft.com/office/officeart/2005/8/layout/hList3" loCatId="list" qsTypeId="urn:microsoft.com/office/officeart/2005/8/quickstyle/simple1" qsCatId="simple" csTypeId="urn:microsoft.com/office/officeart/2005/8/colors/colorful5" csCatId="colorful" phldr="1"/>
      <dgm:spPr/>
      <dgm:t>
        <a:bodyPr/>
        <a:lstStyle/>
        <a:p>
          <a:pPr rtl="1"/>
          <a:endParaRPr lang="fa-IR"/>
        </a:p>
      </dgm:t>
    </dgm:pt>
    <dgm:pt modelId="{ABC9CDB0-033B-4B90-BB3F-230FBA545AA7}">
      <dgm:prSet phldrT="[Text]"/>
      <dgm:spPr/>
      <dgm:t>
        <a:bodyPr/>
        <a:lstStyle/>
        <a:p>
          <a:pPr rtl="1"/>
          <a:r>
            <a:rPr lang="fa-IR" b="1" dirty="0" smtClean="0">
              <a:cs typeface="B Davat" pitchFamily="2" charset="-78"/>
            </a:rPr>
            <a:t>هيچگونه قضاوتي درباره پيشنهادات ارائه شده نبايد صورت گيرد.</a:t>
          </a:r>
          <a:endParaRPr lang="fa-IR" b="1" dirty="0">
            <a:cs typeface="B Davat" pitchFamily="2" charset="-78"/>
          </a:endParaRPr>
        </a:p>
      </dgm:t>
    </dgm:pt>
    <dgm:pt modelId="{BAB0BACA-ABA9-49D4-BB0B-D4A56E7E749F}" type="parTrans" cxnId="{EADE22D1-7895-46E3-AC97-065E2264E03E}">
      <dgm:prSet/>
      <dgm:spPr/>
      <dgm:t>
        <a:bodyPr/>
        <a:lstStyle/>
        <a:p>
          <a:pPr rtl="1"/>
          <a:endParaRPr lang="fa-IR"/>
        </a:p>
      </dgm:t>
    </dgm:pt>
    <dgm:pt modelId="{94124D0C-0C12-486B-8805-62B79DAF5FC8}" type="sibTrans" cxnId="{EADE22D1-7895-46E3-AC97-065E2264E03E}">
      <dgm:prSet/>
      <dgm:spPr/>
      <dgm:t>
        <a:bodyPr/>
        <a:lstStyle/>
        <a:p>
          <a:pPr rtl="1"/>
          <a:endParaRPr lang="fa-IR"/>
        </a:p>
      </dgm:t>
    </dgm:pt>
    <dgm:pt modelId="{14743993-20A6-4768-BAD9-CD7B8E6B77FD}">
      <dgm:prSet phldrT="[Text]"/>
      <dgm:spPr/>
      <dgm:t>
        <a:bodyPr/>
        <a:lstStyle/>
        <a:p>
          <a:pPr rtl="1"/>
          <a:r>
            <a:rPr lang="fa-IR" b="1" dirty="0" smtClean="0">
              <a:cs typeface="B Davat" pitchFamily="2" charset="-78"/>
            </a:rPr>
            <a:t>ايده ها را مي توان تركيب واصلاح وانتخاب كرد.</a:t>
          </a:r>
          <a:endParaRPr lang="fa-IR" b="1" dirty="0">
            <a:cs typeface="B Davat" pitchFamily="2" charset="-78"/>
          </a:endParaRPr>
        </a:p>
      </dgm:t>
    </dgm:pt>
    <dgm:pt modelId="{B1DADE9F-BD6B-4A4B-89E5-8F9D4D3F0893}" type="parTrans" cxnId="{C1664A4E-FD66-4DA5-BC98-9E9AD397F659}">
      <dgm:prSet/>
      <dgm:spPr/>
      <dgm:t>
        <a:bodyPr/>
        <a:lstStyle/>
        <a:p>
          <a:pPr rtl="1"/>
          <a:endParaRPr lang="fa-IR"/>
        </a:p>
      </dgm:t>
    </dgm:pt>
    <dgm:pt modelId="{F08C2B2A-93EE-499A-9EC0-CECBB022CEE0}" type="sibTrans" cxnId="{C1664A4E-FD66-4DA5-BC98-9E9AD397F659}">
      <dgm:prSet/>
      <dgm:spPr/>
      <dgm:t>
        <a:bodyPr/>
        <a:lstStyle/>
        <a:p>
          <a:pPr rtl="1"/>
          <a:endParaRPr lang="fa-IR"/>
        </a:p>
      </dgm:t>
    </dgm:pt>
    <dgm:pt modelId="{7D97B38E-6D3C-40E1-8828-CFC60D7CF7A2}">
      <dgm:prSet phldrT="[Text]"/>
      <dgm:spPr/>
      <dgm:t>
        <a:bodyPr/>
        <a:lstStyle/>
        <a:p>
          <a:pPr rtl="1"/>
          <a:r>
            <a:rPr lang="fa-IR" b="1" dirty="0" smtClean="0">
              <a:cs typeface="B Davat" pitchFamily="2" charset="-78"/>
            </a:rPr>
            <a:t>هرچه تعداد ايده ها بيشتر گردد بهتر است.</a:t>
          </a:r>
          <a:endParaRPr lang="fa-IR" b="1" dirty="0">
            <a:cs typeface="B Davat" pitchFamily="2" charset="-78"/>
          </a:endParaRPr>
        </a:p>
      </dgm:t>
    </dgm:pt>
    <dgm:pt modelId="{D435DE40-3DDB-4578-B052-A0DDE7FEE05A}" type="parTrans" cxnId="{D2448BE4-9CE6-4575-815B-CD7BB8E17ED1}">
      <dgm:prSet/>
      <dgm:spPr/>
      <dgm:t>
        <a:bodyPr/>
        <a:lstStyle/>
        <a:p>
          <a:pPr rtl="1"/>
          <a:endParaRPr lang="fa-IR"/>
        </a:p>
      </dgm:t>
    </dgm:pt>
    <dgm:pt modelId="{1A6801BB-D0F0-4C56-B55D-6BB1BD793D15}" type="sibTrans" cxnId="{D2448BE4-9CE6-4575-815B-CD7BB8E17ED1}">
      <dgm:prSet/>
      <dgm:spPr/>
      <dgm:t>
        <a:bodyPr/>
        <a:lstStyle/>
        <a:p>
          <a:pPr rtl="1"/>
          <a:endParaRPr lang="fa-IR"/>
        </a:p>
      </dgm:t>
    </dgm:pt>
    <dgm:pt modelId="{0DB2B9AE-54A9-40F5-8BBA-99D96045D7AD}">
      <dgm:prSet phldrT="[Text]"/>
      <dgm:spPr/>
      <dgm:t>
        <a:bodyPr/>
        <a:lstStyle/>
        <a:p>
          <a:pPr rtl="1"/>
          <a:r>
            <a:rPr lang="fa-IR" b="1" dirty="0" smtClean="0">
              <a:cs typeface="B Davat" pitchFamily="2" charset="-78"/>
            </a:rPr>
            <a:t>كليه ايده ها حتي ايده هاي عجيب وغريب وبه ظاهر نامرتبط نيز بايدمورد استقبال واقع شوند.</a:t>
          </a:r>
          <a:endParaRPr lang="fa-IR" b="1" dirty="0">
            <a:cs typeface="B Davat" pitchFamily="2" charset="-78"/>
          </a:endParaRPr>
        </a:p>
      </dgm:t>
    </dgm:pt>
    <dgm:pt modelId="{2321CCAF-B60F-4918-9BFD-477F15B9B1E6}" type="parTrans" cxnId="{1C50EC6E-E4F2-4C7A-B46D-37A09A6DBB3B}">
      <dgm:prSet/>
      <dgm:spPr/>
      <dgm:t>
        <a:bodyPr/>
        <a:lstStyle/>
        <a:p>
          <a:pPr rtl="1"/>
          <a:endParaRPr lang="fa-IR"/>
        </a:p>
      </dgm:t>
    </dgm:pt>
    <dgm:pt modelId="{DFAAED83-13B5-47AD-AC59-A52B7DD15BE3}" type="sibTrans" cxnId="{1C50EC6E-E4F2-4C7A-B46D-37A09A6DBB3B}">
      <dgm:prSet/>
      <dgm:spPr/>
      <dgm:t>
        <a:bodyPr/>
        <a:lstStyle/>
        <a:p>
          <a:pPr rtl="1"/>
          <a:endParaRPr lang="fa-IR"/>
        </a:p>
      </dgm:t>
    </dgm:pt>
    <dgm:pt modelId="{55288A3A-BBAD-41E8-8654-6235DF6F97D8}" type="pres">
      <dgm:prSet presAssocID="{797BDF15-0285-4DDB-B4CB-3DCA70DE56A9}" presName="composite" presStyleCnt="0">
        <dgm:presLayoutVars>
          <dgm:chMax val="1"/>
          <dgm:dir/>
          <dgm:resizeHandles val="exact"/>
        </dgm:presLayoutVars>
      </dgm:prSet>
      <dgm:spPr/>
      <dgm:t>
        <a:bodyPr/>
        <a:lstStyle/>
        <a:p>
          <a:pPr rtl="1"/>
          <a:endParaRPr lang="fa-IR"/>
        </a:p>
      </dgm:t>
    </dgm:pt>
    <dgm:pt modelId="{5B22006E-0DE8-4B90-A2B6-0CE444399C7C}" type="pres">
      <dgm:prSet presAssocID="{ABC9CDB0-033B-4B90-BB3F-230FBA545AA7}" presName="roof" presStyleLbl="dkBgShp" presStyleIdx="0" presStyleCnt="2"/>
      <dgm:spPr/>
      <dgm:t>
        <a:bodyPr/>
        <a:lstStyle/>
        <a:p>
          <a:pPr rtl="1"/>
          <a:endParaRPr lang="fa-IR"/>
        </a:p>
      </dgm:t>
    </dgm:pt>
    <dgm:pt modelId="{C9899147-D968-46E4-8D53-4CEFAECA191A}" type="pres">
      <dgm:prSet presAssocID="{ABC9CDB0-033B-4B90-BB3F-230FBA545AA7}" presName="pillars" presStyleCnt="0"/>
      <dgm:spPr/>
    </dgm:pt>
    <dgm:pt modelId="{A1221502-0966-4985-9997-9CE906F0DF15}" type="pres">
      <dgm:prSet presAssocID="{ABC9CDB0-033B-4B90-BB3F-230FBA545AA7}" presName="pillar1" presStyleLbl="node1" presStyleIdx="0" presStyleCnt="3">
        <dgm:presLayoutVars>
          <dgm:bulletEnabled val="1"/>
        </dgm:presLayoutVars>
      </dgm:prSet>
      <dgm:spPr/>
      <dgm:t>
        <a:bodyPr/>
        <a:lstStyle/>
        <a:p>
          <a:pPr rtl="1"/>
          <a:endParaRPr lang="fa-IR"/>
        </a:p>
      </dgm:t>
    </dgm:pt>
    <dgm:pt modelId="{7723EC48-ED5E-4413-B72D-F38800FF9A02}" type="pres">
      <dgm:prSet presAssocID="{7D97B38E-6D3C-40E1-8828-CFC60D7CF7A2}" presName="pillarX" presStyleLbl="node1" presStyleIdx="1" presStyleCnt="3">
        <dgm:presLayoutVars>
          <dgm:bulletEnabled val="1"/>
        </dgm:presLayoutVars>
      </dgm:prSet>
      <dgm:spPr/>
      <dgm:t>
        <a:bodyPr/>
        <a:lstStyle/>
        <a:p>
          <a:pPr rtl="1"/>
          <a:endParaRPr lang="fa-IR"/>
        </a:p>
      </dgm:t>
    </dgm:pt>
    <dgm:pt modelId="{10AA69F4-918C-49CF-9184-6676E556127B}" type="pres">
      <dgm:prSet presAssocID="{0DB2B9AE-54A9-40F5-8BBA-99D96045D7AD}" presName="pillarX" presStyleLbl="node1" presStyleIdx="2" presStyleCnt="3" custScaleY="102113">
        <dgm:presLayoutVars>
          <dgm:bulletEnabled val="1"/>
        </dgm:presLayoutVars>
      </dgm:prSet>
      <dgm:spPr/>
      <dgm:t>
        <a:bodyPr/>
        <a:lstStyle/>
        <a:p>
          <a:pPr rtl="1"/>
          <a:endParaRPr lang="fa-IR"/>
        </a:p>
      </dgm:t>
    </dgm:pt>
    <dgm:pt modelId="{6D5EB5D9-2173-43BC-A36C-9EE0B5DD3470}" type="pres">
      <dgm:prSet presAssocID="{ABC9CDB0-033B-4B90-BB3F-230FBA545AA7}" presName="base" presStyleLbl="dkBgShp" presStyleIdx="1" presStyleCnt="2"/>
      <dgm:spPr/>
    </dgm:pt>
  </dgm:ptLst>
  <dgm:cxnLst>
    <dgm:cxn modelId="{EADE22D1-7895-46E3-AC97-065E2264E03E}" srcId="{797BDF15-0285-4DDB-B4CB-3DCA70DE56A9}" destId="{ABC9CDB0-033B-4B90-BB3F-230FBA545AA7}" srcOrd="0" destOrd="0" parTransId="{BAB0BACA-ABA9-49D4-BB0B-D4A56E7E749F}" sibTransId="{94124D0C-0C12-486B-8805-62B79DAF5FC8}"/>
    <dgm:cxn modelId="{BEAE5EB8-513C-449B-8292-3D671E3DC710}" type="presOf" srcId="{ABC9CDB0-033B-4B90-BB3F-230FBA545AA7}" destId="{5B22006E-0DE8-4B90-A2B6-0CE444399C7C}" srcOrd="0" destOrd="0" presId="urn:microsoft.com/office/officeart/2005/8/layout/hList3"/>
    <dgm:cxn modelId="{EB01905D-B890-411E-A70E-39043CB4FAFC}" type="presOf" srcId="{14743993-20A6-4768-BAD9-CD7B8E6B77FD}" destId="{A1221502-0966-4985-9997-9CE906F0DF15}" srcOrd="0" destOrd="0" presId="urn:microsoft.com/office/officeart/2005/8/layout/hList3"/>
    <dgm:cxn modelId="{D2448BE4-9CE6-4575-815B-CD7BB8E17ED1}" srcId="{ABC9CDB0-033B-4B90-BB3F-230FBA545AA7}" destId="{7D97B38E-6D3C-40E1-8828-CFC60D7CF7A2}" srcOrd="1" destOrd="0" parTransId="{D435DE40-3DDB-4578-B052-A0DDE7FEE05A}" sibTransId="{1A6801BB-D0F0-4C56-B55D-6BB1BD793D15}"/>
    <dgm:cxn modelId="{1C50EC6E-E4F2-4C7A-B46D-37A09A6DBB3B}" srcId="{ABC9CDB0-033B-4B90-BB3F-230FBA545AA7}" destId="{0DB2B9AE-54A9-40F5-8BBA-99D96045D7AD}" srcOrd="2" destOrd="0" parTransId="{2321CCAF-B60F-4918-9BFD-477F15B9B1E6}" sibTransId="{DFAAED83-13B5-47AD-AC59-A52B7DD15BE3}"/>
    <dgm:cxn modelId="{E0C3A217-AF3C-4B09-B82E-2D361ACC49BE}" type="presOf" srcId="{0DB2B9AE-54A9-40F5-8BBA-99D96045D7AD}" destId="{10AA69F4-918C-49CF-9184-6676E556127B}" srcOrd="0" destOrd="0" presId="urn:microsoft.com/office/officeart/2005/8/layout/hList3"/>
    <dgm:cxn modelId="{D94CDDBD-3F6F-4ED3-B29A-A74E16957AEA}" type="presOf" srcId="{7D97B38E-6D3C-40E1-8828-CFC60D7CF7A2}" destId="{7723EC48-ED5E-4413-B72D-F38800FF9A02}" srcOrd="0" destOrd="0" presId="urn:microsoft.com/office/officeart/2005/8/layout/hList3"/>
    <dgm:cxn modelId="{25902C10-886D-484B-A065-881603A825DE}" type="presOf" srcId="{797BDF15-0285-4DDB-B4CB-3DCA70DE56A9}" destId="{55288A3A-BBAD-41E8-8654-6235DF6F97D8}" srcOrd="0" destOrd="0" presId="urn:microsoft.com/office/officeart/2005/8/layout/hList3"/>
    <dgm:cxn modelId="{C1664A4E-FD66-4DA5-BC98-9E9AD397F659}" srcId="{ABC9CDB0-033B-4B90-BB3F-230FBA545AA7}" destId="{14743993-20A6-4768-BAD9-CD7B8E6B77FD}" srcOrd="0" destOrd="0" parTransId="{B1DADE9F-BD6B-4A4B-89E5-8F9D4D3F0893}" sibTransId="{F08C2B2A-93EE-499A-9EC0-CECBB022CEE0}"/>
    <dgm:cxn modelId="{65A7DD40-C8D4-4D11-A9C1-E5073DFCEFC2}" type="presParOf" srcId="{55288A3A-BBAD-41E8-8654-6235DF6F97D8}" destId="{5B22006E-0DE8-4B90-A2B6-0CE444399C7C}" srcOrd="0" destOrd="0" presId="urn:microsoft.com/office/officeart/2005/8/layout/hList3"/>
    <dgm:cxn modelId="{8BB5E742-9DDA-4B57-89FD-4EA1764D626B}" type="presParOf" srcId="{55288A3A-BBAD-41E8-8654-6235DF6F97D8}" destId="{C9899147-D968-46E4-8D53-4CEFAECA191A}" srcOrd="1" destOrd="0" presId="urn:microsoft.com/office/officeart/2005/8/layout/hList3"/>
    <dgm:cxn modelId="{BEF296AD-EBB3-4292-B7ED-8F2B9E3A1A78}" type="presParOf" srcId="{C9899147-D968-46E4-8D53-4CEFAECA191A}" destId="{A1221502-0966-4985-9997-9CE906F0DF15}" srcOrd="0" destOrd="0" presId="urn:microsoft.com/office/officeart/2005/8/layout/hList3"/>
    <dgm:cxn modelId="{A3CA9001-09AE-490D-A866-4B9F6FD11FF1}" type="presParOf" srcId="{C9899147-D968-46E4-8D53-4CEFAECA191A}" destId="{7723EC48-ED5E-4413-B72D-F38800FF9A02}" srcOrd="1" destOrd="0" presId="urn:microsoft.com/office/officeart/2005/8/layout/hList3"/>
    <dgm:cxn modelId="{3893E763-7E84-421B-AB7A-9A130A751475}" type="presParOf" srcId="{C9899147-D968-46E4-8D53-4CEFAECA191A}" destId="{10AA69F4-918C-49CF-9184-6676E556127B}" srcOrd="2" destOrd="0" presId="urn:microsoft.com/office/officeart/2005/8/layout/hList3"/>
    <dgm:cxn modelId="{6289DEFD-B085-4266-B632-C9B5B85C502A}" type="presParOf" srcId="{55288A3A-BBAD-41E8-8654-6235DF6F97D8}" destId="{6D5EB5D9-2173-43BC-A36C-9EE0B5DD3470}"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643D3-25D5-4DD4-B346-C15AD7F4966B}">
      <dsp:nvSpPr>
        <dsp:cNvPr id="0" name=""/>
        <dsp:cNvSpPr/>
      </dsp:nvSpPr>
      <dsp:spPr>
        <a:xfrm>
          <a:off x="0" y="0"/>
          <a:ext cx="7421590" cy="144542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rPr>
            <a:t>خلاقیت پیدایی و تولید یک اندیشه و فکر نو است </a:t>
          </a:r>
          <a:endParaRPr lang="en-US" sz="2000" b="1" kern="1200" dirty="0">
            <a:solidFill>
              <a:schemeClr val="tx1"/>
            </a:solidFill>
          </a:endParaRPr>
        </a:p>
      </dsp:txBody>
      <dsp:txXfrm>
        <a:off x="42335" y="42335"/>
        <a:ext cx="5861864" cy="1360754"/>
      </dsp:txXfrm>
    </dsp:sp>
    <dsp:sp modelId="{8C52BAC1-4FB4-40AE-AC97-5AE9F8964A7F}">
      <dsp:nvSpPr>
        <dsp:cNvPr id="0" name=""/>
        <dsp:cNvSpPr/>
      </dsp:nvSpPr>
      <dsp:spPr>
        <a:xfrm>
          <a:off x="654846" y="1686328"/>
          <a:ext cx="7421590" cy="144542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rPr>
            <a:t>در حالیکه نو آوری عملی ساختن آن اندیشه و فکر است </a:t>
          </a:r>
          <a:endParaRPr lang="en-US" sz="2000" b="1" kern="1200" dirty="0">
            <a:solidFill>
              <a:schemeClr val="tx1"/>
            </a:solidFill>
          </a:endParaRPr>
        </a:p>
      </dsp:txBody>
      <dsp:txXfrm>
        <a:off x="697181" y="1728663"/>
        <a:ext cx="5742548" cy="1360754"/>
      </dsp:txXfrm>
    </dsp:sp>
    <dsp:sp modelId="{5BA0DED7-2D90-4195-A4E4-FCB48CFDD0FA}">
      <dsp:nvSpPr>
        <dsp:cNvPr id="0" name=""/>
        <dsp:cNvSpPr/>
      </dsp:nvSpPr>
      <dsp:spPr>
        <a:xfrm>
          <a:off x="1309692" y="3372657"/>
          <a:ext cx="7421590" cy="144542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fa-IR" sz="2000" b="1" kern="1200" dirty="0" smtClean="0">
              <a:solidFill>
                <a:schemeClr val="tx1"/>
              </a:solidFill>
            </a:rPr>
            <a:t>همان‌گونه که از تعا‌ریف فوق نتیجه می‌شود خلاقیت لازمه‌ی نوآوری است، خلاقیت بستر رشد و پیدایی نوآوری است.</a:t>
          </a:r>
          <a:endParaRPr lang="en-US" sz="2000" b="1" kern="1200" dirty="0">
            <a:solidFill>
              <a:schemeClr val="tx1"/>
            </a:solidFill>
          </a:endParaRPr>
        </a:p>
      </dsp:txBody>
      <dsp:txXfrm>
        <a:off x="1352027" y="3414992"/>
        <a:ext cx="5742548" cy="1360754"/>
      </dsp:txXfrm>
    </dsp:sp>
    <dsp:sp modelId="{650E49BF-E07E-46A1-9652-6DC3A590C6D8}">
      <dsp:nvSpPr>
        <dsp:cNvPr id="0" name=""/>
        <dsp:cNvSpPr/>
      </dsp:nvSpPr>
      <dsp:spPr>
        <a:xfrm>
          <a:off x="6482064" y="1096113"/>
          <a:ext cx="939525" cy="939525"/>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1" kern="1200"/>
        </a:p>
      </dsp:txBody>
      <dsp:txXfrm>
        <a:off x="6693457" y="1096113"/>
        <a:ext cx="516739" cy="706993"/>
      </dsp:txXfrm>
    </dsp:sp>
    <dsp:sp modelId="{8F802B59-D62E-4B1F-8A7E-D6D1D4576043}">
      <dsp:nvSpPr>
        <dsp:cNvPr id="0" name=""/>
        <dsp:cNvSpPr/>
      </dsp:nvSpPr>
      <dsp:spPr>
        <a:xfrm>
          <a:off x="7136910" y="2772806"/>
          <a:ext cx="939525" cy="939525"/>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1" kern="1200"/>
        </a:p>
      </dsp:txBody>
      <dsp:txXfrm>
        <a:off x="7348303" y="2772806"/>
        <a:ext cx="516739" cy="706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2A0DA-A2F9-4876-9A22-D8BF17433552}">
      <dsp:nvSpPr>
        <dsp:cNvPr id="0" name=""/>
        <dsp:cNvSpPr/>
      </dsp:nvSpPr>
      <dsp:spPr>
        <a:xfrm>
          <a:off x="2762997" y="648074"/>
          <a:ext cx="3967293" cy="3967293"/>
        </a:xfrm>
        <a:prstGeom prst="blockArc">
          <a:avLst>
            <a:gd name="adj1" fmla="val 11880000"/>
            <a:gd name="adj2" fmla="val 16200000"/>
            <a:gd name="adj3" fmla="val 4640"/>
          </a:avLst>
        </a:prstGeom>
        <a:solidFill>
          <a:schemeClr val="accent3">
            <a:hueOff val="-3429781"/>
            <a:satOff val="20869"/>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26581C-BB91-4FA7-9658-6B8899A1263B}">
      <dsp:nvSpPr>
        <dsp:cNvPr id="0" name=""/>
        <dsp:cNvSpPr/>
      </dsp:nvSpPr>
      <dsp:spPr>
        <a:xfrm>
          <a:off x="2762997" y="648074"/>
          <a:ext cx="3967293" cy="3967293"/>
        </a:xfrm>
        <a:prstGeom prst="blockArc">
          <a:avLst>
            <a:gd name="adj1" fmla="val 7560000"/>
            <a:gd name="adj2" fmla="val 11880000"/>
            <a:gd name="adj3" fmla="val 4640"/>
          </a:avLst>
        </a:prstGeom>
        <a:solidFill>
          <a:schemeClr val="accent3">
            <a:hueOff val="-2572336"/>
            <a:satOff val="15652"/>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5E9314-679B-4FE9-BD7D-F0DE21D4CA06}">
      <dsp:nvSpPr>
        <dsp:cNvPr id="0" name=""/>
        <dsp:cNvSpPr/>
      </dsp:nvSpPr>
      <dsp:spPr>
        <a:xfrm>
          <a:off x="2762997" y="648074"/>
          <a:ext cx="3967293" cy="3967293"/>
        </a:xfrm>
        <a:prstGeom prst="blockArc">
          <a:avLst>
            <a:gd name="adj1" fmla="val 3240000"/>
            <a:gd name="adj2" fmla="val 7560000"/>
            <a:gd name="adj3" fmla="val 4640"/>
          </a:avLst>
        </a:prstGeom>
        <a:solidFill>
          <a:schemeClr val="accent3">
            <a:hueOff val="-1714891"/>
            <a:satOff val="10435"/>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03CE42-97B5-4DB9-AAAF-270C72A3E967}">
      <dsp:nvSpPr>
        <dsp:cNvPr id="0" name=""/>
        <dsp:cNvSpPr/>
      </dsp:nvSpPr>
      <dsp:spPr>
        <a:xfrm>
          <a:off x="2762997" y="648074"/>
          <a:ext cx="3967293" cy="3967293"/>
        </a:xfrm>
        <a:prstGeom prst="blockArc">
          <a:avLst>
            <a:gd name="adj1" fmla="val 20520000"/>
            <a:gd name="adj2" fmla="val 3240000"/>
            <a:gd name="adj3" fmla="val 4640"/>
          </a:avLst>
        </a:prstGeom>
        <a:solidFill>
          <a:schemeClr val="accent3">
            <a:hueOff val="-857445"/>
            <a:satOff val="5217"/>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DF9C2D-0731-4567-B445-E507310740AF}">
      <dsp:nvSpPr>
        <dsp:cNvPr id="0" name=""/>
        <dsp:cNvSpPr/>
      </dsp:nvSpPr>
      <dsp:spPr>
        <a:xfrm>
          <a:off x="2762997" y="648074"/>
          <a:ext cx="3967293" cy="3967293"/>
        </a:xfrm>
        <a:prstGeom prst="blockArc">
          <a:avLst>
            <a:gd name="adj1" fmla="val 16200000"/>
            <a:gd name="adj2" fmla="val 20520000"/>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1CF0B2-261D-40DB-8F41-CFBCC0E58841}">
      <dsp:nvSpPr>
        <dsp:cNvPr id="0" name=""/>
        <dsp:cNvSpPr/>
      </dsp:nvSpPr>
      <dsp:spPr>
        <a:xfrm>
          <a:off x="3833471" y="1718548"/>
          <a:ext cx="1826345" cy="1826345"/>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fa-IR" sz="3500" kern="1200" smtClean="0">
              <a:solidFill>
                <a:schemeClr val="tx1"/>
              </a:solidFill>
              <a:cs typeface="B Nazanin" pitchFamily="2" charset="-78"/>
            </a:rPr>
            <a:t>فرایند نوآوری</a:t>
          </a:r>
          <a:endParaRPr lang="en-US" sz="3500" kern="1200" dirty="0">
            <a:solidFill>
              <a:schemeClr val="tx1"/>
            </a:solidFill>
            <a:cs typeface="B Nazanin" pitchFamily="2" charset="-78"/>
          </a:endParaRPr>
        </a:p>
      </dsp:txBody>
      <dsp:txXfrm>
        <a:off x="4100933" y="1986010"/>
        <a:ext cx="1291421" cy="1291421"/>
      </dsp:txXfrm>
    </dsp:sp>
    <dsp:sp modelId="{BE66EC6C-FF6B-4C93-83E4-F86AD84EBD07}">
      <dsp:nvSpPr>
        <dsp:cNvPr id="0" name=""/>
        <dsp:cNvSpPr/>
      </dsp:nvSpPr>
      <dsp:spPr>
        <a:xfrm>
          <a:off x="3805435" y="-198548"/>
          <a:ext cx="1882416" cy="1785292"/>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a-IR" sz="3600" kern="1200" smtClean="0">
              <a:solidFill>
                <a:schemeClr val="tx1"/>
              </a:solidFill>
              <a:cs typeface="B Nazanin" pitchFamily="2" charset="-78"/>
            </a:rPr>
            <a:t>نیاز</a:t>
          </a:r>
          <a:endParaRPr lang="en-US" sz="3600" kern="1200" dirty="0">
            <a:solidFill>
              <a:schemeClr val="tx1"/>
            </a:solidFill>
            <a:cs typeface="B Nazanin" pitchFamily="2" charset="-78"/>
          </a:endParaRPr>
        </a:p>
      </dsp:txBody>
      <dsp:txXfrm>
        <a:off x="4081108" y="62902"/>
        <a:ext cx="1331070" cy="1262392"/>
      </dsp:txXfrm>
    </dsp:sp>
    <dsp:sp modelId="{E02A3411-0450-4057-A4E0-C6933110FDF6}">
      <dsp:nvSpPr>
        <dsp:cNvPr id="0" name=""/>
        <dsp:cNvSpPr/>
      </dsp:nvSpPr>
      <dsp:spPr>
        <a:xfrm>
          <a:off x="5595847" y="1215622"/>
          <a:ext cx="1987171" cy="1634679"/>
        </a:xfrm>
        <a:prstGeom prst="ellipse">
          <a:avLst/>
        </a:prstGeom>
        <a:solidFill>
          <a:schemeClr val="accent3">
            <a:hueOff val="-857445"/>
            <a:satOff val="5217"/>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kern="1200" smtClean="0">
              <a:solidFill>
                <a:schemeClr val="tx1"/>
              </a:solidFill>
              <a:cs typeface="B Nazanin" pitchFamily="2" charset="-78"/>
            </a:rPr>
            <a:t>نظر یا ایده</a:t>
          </a:r>
        </a:p>
        <a:p>
          <a:pPr lvl="0" algn="ctr" defTabSz="1066800">
            <a:lnSpc>
              <a:spcPct val="90000"/>
            </a:lnSpc>
            <a:spcBef>
              <a:spcPct val="0"/>
            </a:spcBef>
            <a:spcAft>
              <a:spcPct val="35000"/>
            </a:spcAft>
          </a:pPr>
          <a:endParaRPr lang="fa-IR" sz="2400" kern="1200" dirty="0" smtClean="0">
            <a:solidFill>
              <a:schemeClr val="tx1"/>
            </a:solidFill>
            <a:cs typeface="B Nazanin" pitchFamily="2" charset="-78"/>
          </a:endParaRPr>
        </a:p>
      </dsp:txBody>
      <dsp:txXfrm>
        <a:off x="5886861" y="1455015"/>
        <a:ext cx="1405143" cy="1155893"/>
      </dsp:txXfrm>
    </dsp:sp>
    <dsp:sp modelId="{87DA6844-5150-4E37-A6E8-E3D036EA9B49}">
      <dsp:nvSpPr>
        <dsp:cNvPr id="0" name=""/>
        <dsp:cNvSpPr/>
      </dsp:nvSpPr>
      <dsp:spPr>
        <a:xfrm>
          <a:off x="4891964" y="3381950"/>
          <a:ext cx="1987171" cy="1634679"/>
        </a:xfrm>
        <a:prstGeom prst="ellipse">
          <a:avLst/>
        </a:prstGeom>
        <a:solidFill>
          <a:schemeClr val="accent3">
            <a:hueOff val="-1714891"/>
            <a:satOff val="10435"/>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fa-IR" sz="2400" kern="1200" smtClean="0">
            <a:solidFill>
              <a:schemeClr val="tx1"/>
            </a:solidFill>
            <a:cs typeface="B Nazanin" pitchFamily="2" charset="-78"/>
          </a:endParaRPr>
        </a:p>
        <a:p>
          <a:pPr lvl="0" algn="ctr" defTabSz="1066800">
            <a:lnSpc>
              <a:spcPct val="90000"/>
            </a:lnSpc>
            <a:spcBef>
              <a:spcPct val="0"/>
            </a:spcBef>
            <a:spcAft>
              <a:spcPct val="35000"/>
            </a:spcAft>
          </a:pPr>
          <a:r>
            <a:rPr lang="fa-IR" sz="2400" kern="1200" smtClean="0">
              <a:solidFill>
                <a:schemeClr val="tx1"/>
              </a:solidFill>
              <a:cs typeface="B Nazanin" pitchFamily="2" charset="-78"/>
            </a:rPr>
            <a:t>پذیرفتن یا تطبیق</a:t>
          </a:r>
          <a:endParaRPr lang="fa-IR" sz="2400" kern="1200" dirty="0" smtClean="0">
            <a:solidFill>
              <a:schemeClr val="tx1"/>
            </a:solidFill>
            <a:cs typeface="B Nazanin" pitchFamily="2" charset="-78"/>
          </a:endParaRPr>
        </a:p>
      </dsp:txBody>
      <dsp:txXfrm>
        <a:off x="5182978" y="3621343"/>
        <a:ext cx="1405143" cy="1155893"/>
      </dsp:txXfrm>
    </dsp:sp>
    <dsp:sp modelId="{10537EF5-E438-40A7-A2A1-831FFB52A97A}">
      <dsp:nvSpPr>
        <dsp:cNvPr id="0" name=""/>
        <dsp:cNvSpPr/>
      </dsp:nvSpPr>
      <dsp:spPr>
        <a:xfrm>
          <a:off x="2614152" y="3381950"/>
          <a:ext cx="1987171" cy="1634679"/>
        </a:xfrm>
        <a:prstGeom prst="ellipse">
          <a:avLst/>
        </a:prstGeom>
        <a:solidFill>
          <a:schemeClr val="accent3">
            <a:hueOff val="-2572336"/>
            <a:satOff val="15652"/>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Nazanin" pitchFamily="2" charset="-78"/>
            </a:rPr>
            <a:t>مرحله اجرا</a:t>
          </a:r>
          <a:endParaRPr lang="en-US" sz="2400" kern="1200" dirty="0">
            <a:solidFill>
              <a:schemeClr val="tx1"/>
            </a:solidFill>
            <a:cs typeface="B Nazanin" pitchFamily="2" charset="-78"/>
          </a:endParaRPr>
        </a:p>
      </dsp:txBody>
      <dsp:txXfrm>
        <a:off x="2905166" y="3621343"/>
        <a:ext cx="1405143" cy="1155893"/>
      </dsp:txXfrm>
    </dsp:sp>
    <dsp:sp modelId="{28ED8620-0B36-40DB-B339-E865C26F0734}">
      <dsp:nvSpPr>
        <dsp:cNvPr id="0" name=""/>
        <dsp:cNvSpPr/>
      </dsp:nvSpPr>
      <dsp:spPr>
        <a:xfrm>
          <a:off x="1910269" y="1215622"/>
          <a:ext cx="1987171" cy="1634679"/>
        </a:xfrm>
        <a:prstGeom prst="ellipse">
          <a:avLst/>
        </a:prstGeom>
        <a:solidFill>
          <a:schemeClr val="accent3">
            <a:hueOff val="-3429781"/>
            <a:satOff val="20869"/>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kern="1200" smtClean="0">
              <a:solidFill>
                <a:schemeClr val="tx1"/>
              </a:solidFill>
              <a:cs typeface="B Nazanin" pitchFamily="2" charset="-78"/>
            </a:rPr>
            <a:t>منابع </a:t>
          </a:r>
          <a:endParaRPr lang="en-US" sz="2400" kern="1200" dirty="0">
            <a:solidFill>
              <a:schemeClr val="tx1"/>
            </a:solidFill>
            <a:cs typeface="B Nazanin" pitchFamily="2" charset="-78"/>
          </a:endParaRPr>
        </a:p>
      </dsp:txBody>
      <dsp:txXfrm>
        <a:off x="2201283" y="1455015"/>
        <a:ext cx="1405143" cy="1155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2943E-AF34-455C-A923-CF1534BD63A6}">
      <dsp:nvSpPr>
        <dsp:cNvPr id="0" name=""/>
        <dsp:cNvSpPr/>
      </dsp:nvSpPr>
      <dsp:spPr>
        <a:xfrm>
          <a:off x="1298511" y="2999"/>
          <a:ext cx="1948499" cy="1169099"/>
        </a:xfrm>
        <a:prstGeom prst="roundRect">
          <a:avLst>
            <a:gd name="adj" fmla="val 10000"/>
          </a:avLst>
        </a:prstGeom>
        <a:solidFill>
          <a:schemeClr val="accent3">
            <a:hueOff val="0"/>
            <a:satOff val="0"/>
            <a:lumOff val="0"/>
            <a:alphaOff val="0"/>
          </a:schemeClr>
        </a:solidFill>
        <a:ln w="15875"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smtClean="0">
              <a:cs typeface="B Nazanin" pitchFamily="2" charset="-78"/>
            </a:rPr>
            <a:t>نوآوری بنیادی</a:t>
          </a:r>
          <a:endParaRPr lang="en-US" sz="2000" b="1" kern="1200" dirty="0">
            <a:cs typeface="B Nazanin" pitchFamily="2" charset="-78"/>
          </a:endParaRPr>
        </a:p>
      </dsp:txBody>
      <dsp:txXfrm>
        <a:off x="1332753" y="37241"/>
        <a:ext cx="1880015" cy="1100615"/>
      </dsp:txXfrm>
    </dsp:sp>
    <dsp:sp modelId="{B5708690-0F4F-4056-8703-2760DBC49650}">
      <dsp:nvSpPr>
        <dsp:cNvPr id="0" name=""/>
        <dsp:cNvSpPr/>
      </dsp:nvSpPr>
      <dsp:spPr>
        <a:xfrm>
          <a:off x="3418478" y="345935"/>
          <a:ext cx="413081" cy="48322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3418478" y="442580"/>
        <a:ext cx="289157" cy="289937"/>
      </dsp:txXfrm>
    </dsp:sp>
    <dsp:sp modelId="{C8E46DE9-48E7-4FBA-8E9A-D3414BDD3F52}">
      <dsp:nvSpPr>
        <dsp:cNvPr id="0" name=""/>
        <dsp:cNvSpPr/>
      </dsp:nvSpPr>
      <dsp:spPr>
        <a:xfrm>
          <a:off x="4026410" y="2999"/>
          <a:ext cx="1948499" cy="1169099"/>
        </a:xfrm>
        <a:prstGeom prst="roundRect">
          <a:avLst>
            <a:gd name="adj" fmla="val 10000"/>
          </a:avLst>
        </a:prstGeom>
        <a:solidFill>
          <a:schemeClr val="accent3">
            <a:hueOff val="-428723"/>
            <a:satOff val="2609"/>
            <a:lumOff val="0"/>
            <a:alphaOff val="0"/>
          </a:schemeClr>
        </a:solidFill>
        <a:ln w="15875"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cs typeface="B Nazanin" pitchFamily="2" charset="-78"/>
            </a:rPr>
            <a:t>نوآوری مبتنی بر توسعه عملکرد محصول</a:t>
          </a:r>
          <a:endParaRPr lang="en-US" sz="2000" b="1" kern="1200" dirty="0">
            <a:cs typeface="B Nazanin" pitchFamily="2" charset="-78"/>
          </a:endParaRPr>
        </a:p>
      </dsp:txBody>
      <dsp:txXfrm>
        <a:off x="4060652" y="37241"/>
        <a:ext cx="1880015" cy="1100615"/>
      </dsp:txXfrm>
    </dsp:sp>
    <dsp:sp modelId="{B47C00A9-9E69-407D-99F7-87E8B1AFEC63}">
      <dsp:nvSpPr>
        <dsp:cNvPr id="0" name=""/>
        <dsp:cNvSpPr/>
      </dsp:nvSpPr>
      <dsp:spPr>
        <a:xfrm>
          <a:off x="6146377" y="345935"/>
          <a:ext cx="413081" cy="483227"/>
        </a:xfrm>
        <a:prstGeom prst="rightArrow">
          <a:avLst>
            <a:gd name="adj1" fmla="val 60000"/>
            <a:gd name="adj2" fmla="val 50000"/>
          </a:avLst>
        </a:prstGeom>
        <a:solidFill>
          <a:schemeClr val="accent3">
            <a:hueOff val="-489969"/>
            <a:satOff val="2981"/>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6146377" y="442580"/>
        <a:ext cx="289157" cy="289937"/>
      </dsp:txXfrm>
    </dsp:sp>
    <dsp:sp modelId="{3DF1AEF1-6B06-41FA-8F2E-8011837C1498}">
      <dsp:nvSpPr>
        <dsp:cNvPr id="0" name=""/>
        <dsp:cNvSpPr/>
      </dsp:nvSpPr>
      <dsp:spPr>
        <a:xfrm>
          <a:off x="6754309" y="2999"/>
          <a:ext cx="1948499" cy="1169099"/>
        </a:xfrm>
        <a:prstGeom prst="roundRect">
          <a:avLst>
            <a:gd name="adj" fmla="val 10000"/>
          </a:avLst>
        </a:prstGeom>
        <a:solidFill>
          <a:schemeClr val="accent3">
            <a:hueOff val="-857445"/>
            <a:satOff val="5217"/>
            <a:lumOff val="0"/>
            <a:alphaOff val="0"/>
          </a:schemeClr>
        </a:solidFill>
        <a:ln w="15875"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cs typeface="B Nazanin" pitchFamily="2" charset="-78"/>
            </a:rPr>
            <a:t>نوآوری مبتنی بر ساختار فن‌آوری</a:t>
          </a:r>
          <a:endParaRPr lang="en-US" sz="2000" b="1" kern="1200" dirty="0">
            <a:cs typeface="B Nazanin" pitchFamily="2" charset="-78"/>
          </a:endParaRPr>
        </a:p>
      </dsp:txBody>
      <dsp:txXfrm>
        <a:off x="6788551" y="37241"/>
        <a:ext cx="1880015" cy="1100615"/>
      </dsp:txXfrm>
    </dsp:sp>
    <dsp:sp modelId="{E98467BF-E1D4-4326-B09B-5CA3C07BC6B9}">
      <dsp:nvSpPr>
        <dsp:cNvPr id="0" name=""/>
        <dsp:cNvSpPr/>
      </dsp:nvSpPr>
      <dsp:spPr>
        <a:xfrm rot="5400000">
          <a:off x="7522018" y="1308494"/>
          <a:ext cx="413081" cy="483227"/>
        </a:xfrm>
        <a:prstGeom prst="rightArrow">
          <a:avLst>
            <a:gd name="adj1" fmla="val 60000"/>
            <a:gd name="adj2" fmla="val 50000"/>
          </a:avLst>
        </a:prstGeom>
        <a:solidFill>
          <a:schemeClr val="accent3">
            <a:hueOff val="-979938"/>
            <a:satOff val="5963"/>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7583590" y="1343567"/>
        <a:ext cx="289937" cy="289157"/>
      </dsp:txXfrm>
    </dsp:sp>
    <dsp:sp modelId="{239BE222-632B-40E3-B049-84E1AD109ABE}">
      <dsp:nvSpPr>
        <dsp:cNvPr id="0" name=""/>
        <dsp:cNvSpPr/>
      </dsp:nvSpPr>
      <dsp:spPr>
        <a:xfrm>
          <a:off x="6754309" y="1951499"/>
          <a:ext cx="1948499" cy="1169099"/>
        </a:xfrm>
        <a:prstGeom prst="roundRect">
          <a:avLst>
            <a:gd name="adj" fmla="val 10000"/>
          </a:avLst>
        </a:prstGeom>
        <a:solidFill>
          <a:schemeClr val="accent3">
            <a:hueOff val="-1286168"/>
            <a:satOff val="7826"/>
            <a:lumOff val="0"/>
            <a:alphaOff val="0"/>
          </a:schemeClr>
        </a:solidFill>
        <a:ln w="15875"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cs typeface="B Nazanin" pitchFamily="2" charset="-78"/>
            </a:rPr>
            <a:t>نوآوری در زمینه نام محصول و شهرت آن برچسب کالا</a:t>
          </a:r>
          <a:endParaRPr lang="en-US" sz="2000" b="1" kern="1200" dirty="0">
            <a:cs typeface="B Nazanin" pitchFamily="2" charset="-78"/>
          </a:endParaRPr>
        </a:p>
      </dsp:txBody>
      <dsp:txXfrm>
        <a:off x="6788551" y="1985741"/>
        <a:ext cx="1880015" cy="1100615"/>
      </dsp:txXfrm>
    </dsp:sp>
    <dsp:sp modelId="{EC2A4A91-51FF-48E2-AA5E-3832B0553DD1}">
      <dsp:nvSpPr>
        <dsp:cNvPr id="0" name=""/>
        <dsp:cNvSpPr/>
      </dsp:nvSpPr>
      <dsp:spPr>
        <a:xfrm rot="10800000">
          <a:off x="6169759" y="2294435"/>
          <a:ext cx="413081" cy="483227"/>
        </a:xfrm>
        <a:prstGeom prst="rightArrow">
          <a:avLst>
            <a:gd name="adj1" fmla="val 60000"/>
            <a:gd name="adj2" fmla="val 50000"/>
          </a:avLst>
        </a:prstGeom>
        <a:solidFill>
          <a:schemeClr val="accent3">
            <a:hueOff val="-1469906"/>
            <a:satOff val="8944"/>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6293683" y="2391080"/>
        <a:ext cx="289157" cy="289937"/>
      </dsp:txXfrm>
    </dsp:sp>
    <dsp:sp modelId="{914480D8-9F69-47E4-BB23-D3117FEAE1C3}">
      <dsp:nvSpPr>
        <dsp:cNvPr id="0" name=""/>
        <dsp:cNvSpPr/>
      </dsp:nvSpPr>
      <dsp:spPr>
        <a:xfrm>
          <a:off x="4026410" y="1951499"/>
          <a:ext cx="1948499" cy="1169099"/>
        </a:xfrm>
        <a:prstGeom prst="roundRect">
          <a:avLst>
            <a:gd name="adj" fmla="val 10000"/>
          </a:avLst>
        </a:prstGeom>
        <a:solidFill>
          <a:schemeClr val="accent3">
            <a:hueOff val="-1714891"/>
            <a:satOff val="10435"/>
            <a:lumOff val="0"/>
            <a:alphaOff val="0"/>
          </a:schemeClr>
        </a:solidFill>
        <a:ln w="15875"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smtClean="0">
              <a:cs typeface="B Nazanin" pitchFamily="2" charset="-78"/>
            </a:rPr>
            <a:t>نوآوری در فرآیند</a:t>
          </a:r>
          <a:endParaRPr lang="en-US" sz="2000" b="1" kern="1200" dirty="0">
            <a:cs typeface="B Nazanin" pitchFamily="2" charset="-78"/>
          </a:endParaRPr>
        </a:p>
      </dsp:txBody>
      <dsp:txXfrm>
        <a:off x="4060652" y="1985741"/>
        <a:ext cx="1880015" cy="1100615"/>
      </dsp:txXfrm>
    </dsp:sp>
    <dsp:sp modelId="{08B67E17-41F4-4CB6-8E90-4177E9821359}">
      <dsp:nvSpPr>
        <dsp:cNvPr id="0" name=""/>
        <dsp:cNvSpPr/>
      </dsp:nvSpPr>
      <dsp:spPr>
        <a:xfrm rot="10800000">
          <a:off x="3441860" y="2294435"/>
          <a:ext cx="413081" cy="483227"/>
        </a:xfrm>
        <a:prstGeom prst="rightArrow">
          <a:avLst>
            <a:gd name="adj1" fmla="val 60000"/>
            <a:gd name="adj2" fmla="val 50000"/>
          </a:avLst>
        </a:prstGeom>
        <a:solidFill>
          <a:schemeClr val="accent3">
            <a:hueOff val="-1959875"/>
            <a:satOff val="11925"/>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3565784" y="2391080"/>
        <a:ext cx="289157" cy="289937"/>
      </dsp:txXfrm>
    </dsp:sp>
    <dsp:sp modelId="{A50B8074-6720-4AA3-9418-668DF82EC7B2}">
      <dsp:nvSpPr>
        <dsp:cNvPr id="0" name=""/>
        <dsp:cNvSpPr/>
      </dsp:nvSpPr>
      <dsp:spPr>
        <a:xfrm>
          <a:off x="1298511" y="1951499"/>
          <a:ext cx="1948499" cy="1169099"/>
        </a:xfrm>
        <a:prstGeom prst="roundRect">
          <a:avLst>
            <a:gd name="adj" fmla="val 10000"/>
          </a:avLst>
        </a:prstGeom>
        <a:solidFill>
          <a:schemeClr val="accent3">
            <a:hueOff val="-2143613"/>
            <a:satOff val="13043"/>
            <a:lumOff val="0"/>
            <a:alphaOff val="0"/>
          </a:schemeClr>
        </a:solidFill>
        <a:ln w="15875"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smtClean="0">
              <a:cs typeface="B Nazanin" pitchFamily="2" charset="-78"/>
            </a:rPr>
            <a:t>نوآوریی در طراحی</a:t>
          </a:r>
          <a:endParaRPr lang="en-US" sz="2000" b="1" kern="1200" dirty="0">
            <a:cs typeface="B Nazanin" pitchFamily="2" charset="-78"/>
          </a:endParaRPr>
        </a:p>
      </dsp:txBody>
      <dsp:txXfrm>
        <a:off x="1332753" y="1985741"/>
        <a:ext cx="1880015" cy="1100615"/>
      </dsp:txXfrm>
    </dsp:sp>
    <dsp:sp modelId="{70D72E39-B8B1-4D7F-BFE1-17176E04D1FE}">
      <dsp:nvSpPr>
        <dsp:cNvPr id="0" name=""/>
        <dsp:cNvSpPr/>
      </dsp:nvSpPr>
      <dsp:spPr>
        <a:xfrm rot="5400000">
          <a:off x="2066219" y="3256993"/>
          <a:ext cx="413081" cy="483227"/>
        </a:xfrm>
        <a:prstGeom prst="rightArrow">
          <a:avLst>
            <a:gd name="adj1" fmla="val 60000"/>
            <a:gd name="adj2" fmla="val 50000"/>
          </a:avLst>
        </a:prstGeom>
        <a:solidFill>
          <a:schemeClr val="accent3">
            <a:hueOff val="-2449844"/>
            <a:satOff val="14906"/>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2127791" y="3292066"/>
        <a:ext cx="289937" cy="289157"/>
      </dsp:txXfrm>
    </dsp:sp>
    <dsp:sp modelId="{ECF05866-C97B-4831-8DB9-9DD08A7BA820}">
      <dsp:nvSpPr>
        <dsp:cNvPr id="0" name=""/>
        <dsp:cNvSpPr/>
      </dsp:nvSpPr>
      <dsp:spPr>
        <a:xfrm>
          <a:off x="1298511" y="3899998"/>
          <a:ext cx="1948499" cy="1169099"/>
        </a:xfrm>
        <a:prstGeom prst="roundRect">
          <a:avLst>
            <a:gd name="adj" fmla="val 10000"/>
          </a:avLst>
        </a:prstGeom>
        <a:solidFill>
          <a:schemeClr val="accent3">
            <a:hueOff val="-2572336"/>
            <a:satOff val="15652"/>
            <a:lumOff val="0"/>
            <a:alphaOff val="0"/>
          </a:schemeClr>
        </a:solidFill>
        <a:ln w="15875"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smtClean="0">
              <a:cs typeface="B Nazanin" pitchFamily="2" charset="-78"/>
            </a:rPr>
            <a:t>نوآوری در بسته‌بندی</a:t>
          </a:r>
          <a:endParaRPr lang="en-US" sz="2000" b="1" kern="1200" dirty="0">
            <a:cs typeface="B Nazanin" pitchFamily="2" charset="-78"/>
          </a:endParaRPr>
        </a:p>
      </dsp:txBody>
      <dsp:txXfrm>
        <a:off x="1332753" y="3934240"/>
        <a:ext cx="1880015" cy="1100615"/>
      </dsp:txXfrm>
    </dsp:sp>
    <dsp:sp modelId="{94FC7FAD-F4D6-48DC-A16C-E8B46EAE0996}">
      <dsp:nvSpPr>
        <dsp:cNvPr id="0" name=""/>
        <dsp:cNvSpPr/>
      </dsp:nvSpPr>
      <dsp:spPr>
        <a:xfrm>
          <a:off x="3418478" y="4242934"/>
          <a:ext cx="413081" cy="483227"/>
        </a:xfrm>
        <a:prstGeom prst="rightArrow">
          <a:avLst>
            <a:gd name="adj1" fmla="val 60000"/>
            <a:gd name="adj2" fmla="val 50000"/>
          </a:avLst>
        </a:prstGeom>
        <a:solidFill>
          <a:schemeClr val="accent3">
            <a:hueOff val="-2939813"/>
            <a:satOff val="17888"/>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3418478" y="4339579"/>
        <a:ext cx="289157" cy="289937"/>
      </dsp:txXfrm>
    </dsp:sp>
    <dsp:sp modelId="{12521359-DE01-459F-8CF9-781231998CE6}">
      <dsp:nvSpPr>
        <dsp:cNvPr id="0" name=""/>
        <dsp:cNvSpPr/>
      </dsp:nvSpPr>
      <dsp:spPr>
        <a:xfrm>
          <a:off x="4026410" y="3899998"/>
          <a:ext cx="1948499" cy="1169099"/>
        </a:xfrm>
        <a:prstGeom prst="roundRect">
          <a:avLst>
            <a:gd name="adj" fmla="val 10000"/>
          </a:avLst>
        </a:prstGeom>
        <a:solidFill>
          <a:schemeClr val="accent3">
            <a:hueOff val="-3001059"/>
            <a:satOff val="18260"/>
            <a:lumOff val="0"/>
            <a:alphaOff val="0"/>
          </a:schemeClr>
        </a:solidFill>
        <a:ln w="15875"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smtClean="0">
              <a:cs typeface="B Nazanin" pitchFamily="2" charset="-78"/>
            </a:rPr>
            <a:t>نوآوری در ارائه خدمات</a:t>
          </a:r>
          <a:endParaRPr lang="en-US" sz="2000" b="1" kern="1200" dirty="0">
            <a:cs typeface="B Nazanin" pitchFamily="2" charset="-78"/>
          </a:endParaRPr>
        </a:p>
      </dsp:txBody>
      <dsp:txXfrm>
        <a:off x="4060652" y="3934240"/>
        <a:ext cx="1880015" cy="1100615"/>
      </dsp:txXfrm>
    </dsp:sp>
    <dsp:sp modelId="{3BDA1BBA-9910-4F58-BCEB-B18B11E8FC1C}">
      <dsp:nvSpPr>
        <dsp:cNvPr id="0" name=""/>
        <dsp:cNvSpPr/>
      </dsp:nvSpPr>
      <dsp:spPr>
        <a:xfrm>
          <a:off x="6146377" y="4242934"/>
          <a:ext cx="413081" cy="483227"/>
        </a:xfrm>
        <a:prstGeom prst="rightArrow">
          <a:avLst>
            <a:gd name="adj1" fmla="val 60000"/>
            <a:gd name="adj2" fmla="val 50000"/>
          </a:avLst>
        </a:prstGeom>
        <a:solidFill>
          <a:schemeClr val="accent3">
            <a:hueOff val="-3429781"/>
            <a:satOff val="20869"/>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6146377" y="4339579"/>
        <a:ext cx="289157" cy="289937"/>
      </dsp:txXfrm>
    </dsp:sp>
    <dsp:sp modelId="{47F6443C-67A6-40FD-BF42-FED96BD76A81}">
      <dsp:nvSpPr>
        <dsp:cNvPr id="0" name=""/>
        <dsp:cNvSpPr/>
      </dsp:nvSpPr>
      <dsp:spPr>
        <a:xfrm>
          <a:off x="6754309" y="3899998"/>
          <a:ext cx="1948499" cy="1169099"/>
        </a:xfrm>
        <a:prstGeom prst="roundRect">
          <a:avLst>
            <a:gd name="adj" fmla="val 10000"/>
          </a:avLst>
        </a:prstGeom>
        <a:solidFill>
          <a:schemeClr val="accent3">
            <a:hueOff val="-3429781"/>
            <a:satOff val="20869"/>
            <a:lumOff val="0"/>
            <a:alphaOff val="0"/>
          </a:schemeClr>
        </a:solidFill>
        <a:ln w="15875"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smtClean="0">
              <a:cs typeface="B Nazanin" pitchFamily="2" charset="-78"/>
            </a:rPr>
            <a:t>نوآوری در زمینه  تجدید فرمول سازی</a:t>
          </a:r>
          <a:endParaRPr lang="en-US" sz="2000" b="1" kern="1200" dirty="0">
            <a:cs typeface="B Nazanin" pitchFamily="2" charset="-78"/>
          </a:endParaRPr>
        </a:p>
      </dsp:txBody>
      <dsp:txXfrm>
        <a:off x="6788551" y="3934240"/>
        <a:ext cx="1880015" cy="11006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09108-1AA9-4F20-A2E3-137DA6397464}">
      <dsp:nvSpPr>
        <dsp:cNvPr id="0" name=""/>
        <dsp:cNvSpPr/>
      </dsp:nvSpPr>
      <dsp:spPr>
        <a:xfrm>
          <a:off x="0" y="800133"/>
          <a:ext cx="11239536" cy="375604"/>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AAFD81-848A-4B8D-972E-655FE052E5F7}">
      <dsp:nvSpPr>
        <dsp:cNvPr id="0" name=""/>
        <dsp:cNvSpPr/>
      </dsp:nvSpPr>
      <dsp:spPr>
        <a:xfrm>
          <a:off x="561976" y="47652"/>
          <a:ext cx="7581921" cy="98864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379" tIns="0" rIns="297379" bIns="0" numCol="1" spcCol="1270" anchor="ctr" anchorCtr="0">
          <a:noAutofit/>
        </a:bodyPr>
        <a:lstStyle/>
        <a:p>
          <a:pPr lvl="0" algn="ctr" defTabSz="1066800">
            <a:lnSpc>
              <a:spcPct val="90000"/>
            </a:lnSpc>
            <a:spcBef>
              <a:spcPct val="0"/>
            </a:spcBef>
            <a:spcAft>
              <a:spcPct val="35000"/>
            </a:spcAft>
          </a:pPr>
          <a:r>
            <a:rPr lang="fa-IR" sz="2400" kern="1200" smtClean="0">
              <a:solidFill>
                <a:schemeClr val="tx1"/>
              </a:solidFill>
              <a:cs typeface="B Nazanin" pitchFamily="2" charset="-78"/>
            </a:rPr>
            <a:t>۱- از نظر آماری ۴۵ درصد کل ابداعات را شامل می‌شود</a:t>
          </a:r>
          <a:endParaRPr lang="en-US" sz="2400" kern="1200" dirty="0">
            <a:solidFill>
              <a:schemeClr val="tx1"/>
            </a:solidFill>
            <a:cs typeface="B Nazanin" pitchFamily="2" charset="-78"/>
          </a:endParaRPr>
        </a:p>
      </dsp:txBody>
      <dsp:txXfrm>
        <a:off x="610237" y="95913"/>
        <a:ext cx="7485399" cy="892119"/>
      </dsp:txXfrm>
    </dsp:sp>
    <dsp:sp modelId="{9429B1C5-6F8C-4AEE-9260-ABCA8D1AB0D5}">
      <dsp:nvSpPr>
        <dsp:cNvPr id="0" name=""/>
        <dsp:cNvSpPr/>
      </dsp:nvSpPr>
      <dsp:spPr>
        <a:xfrm>
          <a:off x="0" y="1927202"/>
          <a:ext cx="11239536" cy="375604"/>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4C0C8F-16C0-4DBF-A42D-9BF1887832CC}">
      <dsp:nvSpPr>
        <dsp:cNvPr id="0" name=""/>
        <dsp:cNvSpPr/>
      </dsp:nvSpPr>
      <dsp:spPr>
        <a:xfrm>
          <a:off x="561976" y="1262138"/>
          <a:ext cx="8091667" cy="90122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379" tIns="0" rIns="297379" bIns="0" numCol="1" spcCol="1270" anchor="ctr" anchorCtr="0">
          <a:noAutofit/>
        </a:bodyPr>
        <a:lstStyle/>
        <a:p>
          <a:pPr lvl="0" algn="ctr" defTabSz="1066800">
            <a:lnSpc>
              <a:spcPct val="90000"/>
            </a:lnSpc>
            <a:spcBef>
              <a:spcPct val="0"/>
            </a:spcBef>
            <a:spcAft>
              <a:spcPct val="35000"/>
            </a:spcAft>
          </a:pPr>
          <a:r>
            <a:rPr lang="fa-IR" sz="2400" kern="1200" smtClean="0">
              <a:solidFill>
                <a:schemeClr val="tx1"/>
              </a:solidFill>
              <a:cs typeface="B Nazanin" pitchFamily="2" charset="-78"/>
            </a:rPr>
            <a:t>۲-اختراعات ثبت شده با انجام صد‌ها راه‌حل و سعی و خطا گزینش شده اند </a:t>
          </a:r>
          <a:endParaRPr lang="en-US" sz="2400" kern="1200" dirty="0">
            <a:solidFill>
              <a:schemeClr val="tx1"/>
            </a:solidFill>
            <a:cs typeface="B Nazanin" pitchFamily="2" charset="-78"/>
          </a:endParaRPr>
        </a:p>
      </dsp:txBody>
      <dsp:txXfrm>
        <a:off x="605970" y="1306132"/>
        <a:ext cx="8003679" cy="813236"/>
      </dsp:txXfrm>
    </dsp:sp>
    <dsp:sp modelId="{0F32C800-7C73-42FE-A055-0042DC1F71FE}">
      <dsp:nvSpPr>
        <dsp:cNvPr id="0" name=""/>
        <dsp:cNvSpPr/>
      </dsp:nvSpPr>
      <dsp:spPr>
        <a:xfrm>
          <a:off x="0" y="2930217"/>
          <a:ext cx="11239536" cy="375604"/>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AB8ABD-29C8-495D-A00E-9A5C89F046C9}">
      <dsp:nvSpPr>
        <dsp:cNvPr id="0" name=""/>
        <dsp:cNvSpPr/>
      </dsp:nvSpPr>
      <dsp:spPr>
        <a:xfrm>
          <a:off x="561976" y="2389207"/>
          <a:ext cx="7867675" cy="77716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379" tIns="0" rIns="297379" bIns="0" numCol="1" spcCol="1270" anchor="ctr" anchorCtr="0">
          <a:noAutofit/>
        </a:bodyPr>
        <a:lstStyle/>
        <a:p>
          <a:pPr lvl="0" algn="ctr" defTabSz="1066800">
            <a:lnSpc>
              <a:spcPct val="90000"/>
            </a:lnSpc>
            <a:spcBef>
              <a:spcPct val="0"/>
            </a:spcBef>
            <a:spcAft>
              <a:spcPct val="35000"/>
            </a:spcAft>
          </a:pPr>
          <a:r>
            <a:rPr lang="fa-IR" sz="2400" kern="1200" smtClean="0">
              <a:solidFill>
                <a:schemeClr val="tx1"/>
              </a:solidFill>
              <a:cs typeface="B Nazanin" pitchFamily="2" charset="-78"/>
            </a:rPr>
            <a:t>۳-برای رسیدن به آن به دانش یک تیم در یک حوزه تخصصی نیاز است </a:t>
          </a:r>
          <a:endParaRPr lang="en-US" sz="2400" kern="1200" dirty="0">
            <a:solidFill>
              <a:schemeClr val="tx1"/>
            </a:solidFill>
            <a:cs typeface="B Nazanin" pitchFamily="2" charset="-78"/>
          </a:endParaRPr>
        </a:p>
      </dsp:txBody>
      <dsp:txXfrm>
        <a:off x="599914" y="2427145"/>
        <a:ext cx="7791799" cy="701293"/>
      </dsp:txXfrm>
    </dsp:sp>
    <dsp:sp modelId="{7D275D23-B845-4086-AF6D-C4EF69E1F1D7}">
      <dsp:nvSpPr>
        <dsp:cNvPr id="0" name=""/>
        <dsp:cNvSpPr/>
      </dsp:nvSpPr>
      <dsp:spPr>
        <a:xfrm>
          <a:off x="0" y="3995124"/>
          <a:ext cx="11239536" cy="4032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E44B32-4B1E-4515-9145-D0730BD98084}">
      <dsp:nvSpPr>
        <dsp:cNvPr id="0" name=""/>
        <dsp:cNvSpPr/>
      </dsp:nvSpPr>
      <dsp:spPr>
        <a:xfrm>
          <a:off x="561976" y="3392222"/>
          <a:ext cx="7772476" cy="83906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379" tIns="0" rIns="297379" bIns="0" numCol="1" spcCol="1270" anchor="ctr" anchorCtr="0">
          <a:noAutofit/>
        </a:bodyPr>
        <a:lstStyle/>
        <a:p>
          <a:pPr lvl="0" algn="ctr" defTabSz="1066800">
            <a:lnSpc>
              <a:spcPct val="90000"/>
            </a:lnSpc>
            <a:spcBef>
              <a:spcPct val="0"/>
            </a:spcBef>
            <a:spcAft>
              <a:spcPct val="35000"/>
            </a:spcAft>
          </a:pPr>
          <a:r>
            <a:rPr lang="fa-IR" sz="2400" kern="1200" smtClean="0">
              <a:solidFill>
                <a:schemeClr val="tx1"/>
              </a:solidFill>
              <a:cs typeface="B Nazanin" pitchFamily="2" charset="-78"/>
            </a:rPr>
            <a:t>۴-در</a:t>
          </a:r>
          <a:r>
            <a:rPr lang="fa-IR" sz="2400" kern="1200" baseline="0" smtClean="0">
              <a:solidFill>
                <a:schemeClr val="tx1"/>
              </a:solidFill>
              <a:cs typeface="B Nazanin" pitchFamily="2" charset="-78"/>
            </a:rPr>
            <a:t> این سطح ماده یا قطعه یا روش تغییر می‌کند اما ماهیت حفظ می‌شود </a:t>
          </a:r>
          <a:endParaRPr lang="en-US" sz="2400" kern="1200" dirty="0">
            <a:solidFill>
              <a:schemeClr val="tx1"/>
            </a:solidFill>
            <a:cs typeface="B Nazanin" pitchFamily="2" charset="-78"/>
          </a:endParaRPr>
        </a:p>
      </dsp:txBody>
      <dsp:txXfrm>
        <a:off x="602936" y="3433182"/>
        <a:ext cx="7690556" cy="757142"/>
      </dsp:txXfrm>
    </dsp:sp>
    <dsp:sp modelId="{D792932C-8154-4E47-A4F9-243E6E478CDA}">
      <dsp:nvSpPr>
        <dsp:cNvPr id="0" name=""/>
        <dsp:cNvSpPr/>
      </dsp:nvSpPr>
      <dsp:spPr>
        <a:xfrm>
          <a:off x="0" y="4978435"/>
          <a:ext cx="11239536" cy="403200"/>
        </a:xfrm>
        <a:prstGeom prst="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8D0D9F-BA50-4995-A5DD-D5CB168F184F}">
      <dsp:nvSpPr>
        <dsp:cNvPr id="0" name=""/>
        <dsp:cNvSpPr/>
      </dsp:nvSpPr>
      <dsp:spPr>
        <a:xfrm>
          <a:off x="561976" y="4484724"/>
          <a:ext cx="7772476" cy="729871"/>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379" tIns="0" rIns="297379" bIns="0" numCol="1" spcCol="1270" anchor="ctr" anchorCtr="0">
          <a:noAutofit/>
        </a:bodyPr>
        <a:lstStyle/>
        <a:p>
          <a:pPr lvl="0" algn="ctr" defTabSz="1066800">
            <a:lnSpc>
              <a:spcPct val="90000"/>
            </a:lnSpc>
            <a:spcBef>
              <a:spcPct val="0"/>
            </a:spcBef>
            <a:spcAft>
              <a:spcPct val="35000"/>
            </a:spcAft>
          </a:pPr>
          <a:r>
            <a:rPr lang="fa-IR" sz="2400" kern="1200" smtClean="0">
              <a:solidFill>
                <a:schemeClr val="tx1"/>
              </a:solidFill>
              <a:cs typeface="B Nazanin" pitchFamily="2" charset="-78"/>
            </a:rPr>
            <a:t>۵- در این سطح برای رسیدن به راه حل، یک تضاد تکنیکی  رفع می‌شود </a:t>
          </a:r>
          <a:endParaRPr lang="fa-IR" sz="2400" kern="1200" dirty="0" smtClean="0">
            <a:solidFill>
              <a:schemeClr val="tx1"/>
            </a:solidFill>
            <a:cs typeface="B Nazanin" pitchFamily="2" charset="-78"/>
          </a:endParaRPr>
        </a:p>
      </dsp:txBody>
      <dsp:txXfrm>
        <a:off x="597605" y="4520353"/>
        <a:ext cx="7701218" cy="6586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F34DC-E217-4EE6-A0D4-D7EE4572CFD1}">
      <dsp:nvSpPr>
        <dsp:cNvPr id="0" name=""/>
        <dsp:cNvSpPr/>
      </dsp:nvSpPr>
      <dsp:spPr>
        <a:xfrm>
          <a:off x="2198917" y="0"/>
          <a:ext cx="4706942" cy="4706942"/>
        </a:xfrm>
        <a:prstGeom prst="triangle">
          <a:avLst/>
        </a:prstGeom>
        <a:solidFill>
          <a:schemeClr val="accent6">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267A7-E2A9-4127-A697-B9086CD8EAC8}">
      <dsp:nvSpPr>
        <dsp:cNvPr id="0" name=""/>
        <dsp:cNvSpPr/>
      </dsp:nvSpPr>
      <dsp:spPr>
        <a:xfrm>
          <a:off x="4552388" y="471153"/>
          <a:ext cx="3059512" cy="669268"/>
        </a:xfrm>
        <a:prstGeom prst="roundRect">
          <a:avLst/>
        </a:prstGeom>
        <a:solidFill>
          <a:schemeClr val="lt1">
            <a:alpha val="90000"/>
            <a:hueOff val="0"/>
            <a:satOff val="0"/>
            <a:lumOff val="0"/>
            <a:alphaOff val="0"/>
          </a:schemeClr>
        </a:solidFill>
        <a:ln w="15875"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cs typeface="B Nazanin" pitchFamily="2" charset="-78"/>
            </a:rPr>
            <a:t>مساله را فرموله کنید</a:t>
          </a:r>
          <a:endParaRPr lang="en-US" sz="2400" kern="1200" dirty="0">
            <a:cs typeface="B Nazanin" pitchFamily="2" charset="-78"/>
          </a:endParaRPr>
        </a:p>
      </dsp:txBody>
      <dsp:txXfrm>
        <a:off x="4585059" y="503824"/>
        <a:ext cx="2994170" cy="603926"/>
      </dsp:txXfrm>
    </dsp:sp>
    <dsp:sp modelId="{36810BCB-0C88-4338-B66F-6F7DB9AF9021}">
      <dsp:nvSpPr>
        <dsp:cNvPr id="0" name=""/>
        <dsp:cNvSpPr/>
      </dsp:nvSpPr>
      <dsp:spPr>
        <a:xfrm>
          <a:off x="4552388" y="1224080"/>
          <a:ext cx="3059512" cy="669268"/>
        </a:xfrm>
        <a:prstGeom prst="roundRect">
          <a:avLst/>
        </a:prstGeom>
        <a:solidFill>
          <a:schemeClr val="lt1">
            <a:alpha val="90000"/>
            <a:hueOff val="0"/>
            <a:satOff val="0"/>
            <a:lumOff val="0"/>
            <a:alphaOff val="0"/>
          </a:schemeClr>
        </a:solidFill>
        <a:ln w="15875" cap="flat" cmpd="sng" algn="ctr">
          <a:solidFill>
            <a:schemeClr val="accent6">
              <a:shade val="50000"/>
              <a:hueOff val="-121724"/>
              <a:satOff val="2889"/>
              <a:lumOff val="157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cs typeface="B Nazanin" pitchFamily="2" charset="-78"/>
            </a:rPr>
            <a:t>مساله را به یک مدل تبدیل کنید</a:t>
          </a:r>
          <a:endParaRPr lang="en-US" sz="2400" kern="1200" dirty="0">
            <a:cs typeface="B Nazanin" pitchFamily="2" charset="-78"/>
          </a:endParaRPr>
        </a:p>
      </dsp:txBody>
      <dsp:txXfrm>
        <a:off x="4585059" y="1256751"/>
        <a:ext cx="2994170" cy="603926"/>
      </dsp:txXfrm>
    </dsp:sp>
    <dsp:sp modelId="{EAEFBB67-5615-4B91-9E06-51E47FA15256}">
      <dsp:nvSpPr>
        <dsp:cNvPr id="0" name=""/>
        <dsp:cNvSpPr/>
      </dsp:nvSpPr>
      <dsp:spPr>
        <a:xfrm>
          <a:off x="4552388" y="1977007"/>
          <a:ext cx="3059512" cy="669268"/>
        </a:xfrm>
        <a:prstGeom prst="roundRect">
          <a:avLst/>
        </a:prstGeom>
        <a:solidFill>
          <a:schemeClr val="lt1">
            <a:alpha val="90000"/>
            <a:hueOff val="0"/>
            <a:satOff val="0"/>
            <a:lumOff val="0"/>
            <a:alphaOff val="0"/>
          </a:schemeClr>
        </a:solidFill>
        <a:ln w="15875" cap="flat" cmpd="sng" algn="ctr">
          <a:solidFill>
            <a:schemeClr val="accent6">
              <a:shade val="50000"/>
              <a:hueOff val="-243448"/>
              <a:satOff val="5778"/>
              <a:lumOff val="315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cs typeface="B Nazanin" pitchFamily="2" charset="-78"/>
            </a:rPr>
            <a:t>مدل را تجزیه و تحلیل کنید</a:t>
          </a:r>
          <a:endParaRPr lang="en-US" sz="2400" kern="1200" dirty="0">
            <a:cs typeface="B Nazanin" pitchFamily="2" charset="-78"/>
          </a:endParaRPr>
        </a:p>
      </dsp:txBody>
      <dsp:txXfrm>
        <a:off x="4585059" y="2009678"/>
        <a:ext cx="2994170" cy="603926"/>
      </dsp:txXfrm>
    </dsp:sp>
    <dsp:sp modelId="{447E0DD7-F785-4D5D-A9DB-50DF9600CAC7}">
      <dsp:nvSpPr>
        <dsp:cNvPr id="0" name=""/>
        <dsp:cNvSpPr/>
      </dsp:nvSpPr>
      <dsp:spPr>
        <a:xfrm>
          <a:off x="4552388" y="2729934"/>
          <a:ext cx="3059512" cy="669268"/>
        </a:xfrm>
        <a:prstGeom prst="roundRect">
          <a:avLst/>
        </a:prstGeom>
        <a:solidFill>
          <a:schemeClr val="lt1">
            <a:alpha val="90000"/>
            <a:hueOff val="0"/>
            <a:satOff val="0"/>
            <a:lumOff val="0"/>
            <a:alphaOff val="0"/>
          </a:schemeClr>
        </a:solidFill>
        <a:ln w="15875" cap="flat" cmpd="sng" algn="ctr">
          <a:solidFill>
            <a:schemeClr val="accent6">
              <a:shade val="50000"/>
              <a:hueOff val="-243448"/>
              <a:satOff val="5778"/>
              <a:lumOff val="315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cs typeface="B Nazanin" pitchFamily="2" charset="-78"/>
            </a:rPr>
            <a:t>تناقضات فیزیکی را حل کنید</a:t>
          </a:r>
          <a:endParaRPr lang="en-US" sz="2400" kern="1200" dirty="0">
            <a:cs typeface="B Nazanin" pitchFamily="2" charset="-78"/>
          </a:endParaRPr>
        </a:p>
      </dsp:txBody>
      <dsp:txXfrm>
        <a:off x="4585059" y="2762605"/>
        <a:ext cx="2994170" cy="603926"/>
      </dsp:txXfrm>
    </dsp:sp>
    <dsp:sp modelId="{799EAA3F-F86F-4574-92C5-25C9DF5EEFB0}">
      <dsp:nvSpPr>
        <dsp:cNvPr id="0" name=""/>
        <dsp:cNvSpPr/>
      </dsp:nvSpPr>
      <dsp:spPr>
        <a:xfrm>
          <a:off x="4552388" y="3482861"/>
          <a:ext cx="3059512" cy="669268"/>
        </a:xfrm>
        <a:prstGeom prst="roundRect">
          <a:avLst/>
        </a:prstGeom>
        <a:solidFill>
          <a:schemeClr val="lt1">
            <a:alpha val="90000"/>
            <a:hueOff val="0"/>
            <a:satOff val="0"/>
            <a:lumOff val="0"/>
            <a:alphaOff val="0"/>
          </a:schemeClr>
        </a:solidFill>
        <a:ln w="15875" cap="flat" cmpd="sng" algn="ctr">
          <a:solidFill>
            <a:schemeClr val="accent6">
              <a:shade val="50000"/>
              <a:hueOff val="-121724"/>
              <a:satOff val="2889"/>
              <a:lumOff val="157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cs typeface="B Nazanin" pitchFamily="2" charset="-78"/>
            </a:rPr>
            <a:t>راه حل ایده آل را فرموله کنید </a:t>
          </a:r>
          <a:endParaRPr lang="en-US" sz="2400" kern="1200" dirty="0">
            <a:cs typeface="B Nazanin" pitchFamily="2" charset="-78"/>
          </a:endParaRPr>
        </a:p>
      </dsp:txBody>
      <dsp:txXfrm>
        <a:off x="4585059" y="3515532"/>
        <a:ext cx="2994170" cy="6039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C92A6-0DC1-4193-8BFF-1540F3C2C656}">
      <dsp:nvSpPr>
        <dsp:cNvPr id="0" name=""/>
        <dsp:cNvSpPr/>
      </dsp:nvSpPr>
      <dsp:spPr>
        <a:xfrm>
          <a:off x="932" y="754"/>
          <a:ext cx="8126134" cy="1260078"/>
        </a:xfrm>
        <a:prstGeom prst="roundRect">
          <a:avLst>
            <a:gd name="adj" fmla="val 1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cs typeface="B Koodak" pitchFamily="2" charset="-78"/>
            </a:rPr>
            <a:t>محصول خلاقيت ميتواندبه شكل يك اثريك ايده يك راه حل يك شي ويا هرچيز ديگري ظهوركند.</a:t>
          </a:r>
          <a:endParaRPr lang="fa-IR" sz="2400" kern="1200" dirty="0">
            <a:cs typeface="B Koodak" pitchFamily="2" charset="-78"/>
          </a:endParaRPr>
        </a:p>
      </dsp:txBody>
      <dsp:txXfrm>
        <a:off x="37838" y="37660"/>
        <a:ext cx="8052322" cy="1186266"/>
      </dsp:txXfrm>
    </dsp:sp>
    <dsp:sp modelId="{B21B6D77-890D-4A2F-9BAC-076D0EACCD3C}">
      <dsp:nvSpPr>
        <dsp:cNvPr id="0" name=""/>
        <dsp:cNvSpPr/>
      </dsp:nvSpPr>
      <dsp:spPr>
        <a:xfrm>
          <a:off x="932" y="1401960"/>
          <a:ext cx="5308242" cy="1260078"/>
        </a:xfrm>
        <a:prstGeom prst="roundRect">
          <a:avLst>
            <a:gd name="adj" fmla="val 10000"/>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cs typeface="B Koodak" pitchFamily="2" charset="-78"/>
            </a:rPr>
            <a:t>خلاقيت قابل پرورش است وبامحيط اجتماعي وفرهنگي ارتباط مستقيم دارد.</a:t>
          </a:r>
          <a:endParaRPr lang="fa-IR" sz="2400" kern="1200" dirty="0">
            <a:cs typeface="B Koodak" pitchFamily="2" charset="-78"/>
          </a:endParaRPr>
        </a:p>
      </dsp:txBody>
      <dsp:txXfrm>
        <a:off x="37838" y="1438866"/>
        <a:ext cx="5234430" cy="1186266"/>
      </dsp:txXfrm>
    </dsp:sp>
    <dsp:sp modelId="{693E95C7-E90C-4C51-8E38-58F01056C3B9}">
      <dsp:nvSpPr>
        <dsp:cNvPr id="0" name=""/>
        <dsp:cNvSpPr/>
      </dsp:nvSpPr>
      <dsp:spPr>
        <a:xfrm>
          <a:off x="932" y="2803167"/>
          <a:ext cx="2599531" cy="1260078"/>
        </a:xfrm>
        <a:prstGeom prst="roundRect">
          <a:avLst>
            <a:gd name="adj" fmla="val 1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cs typeface="B Koodak" pitchFamily="2" charset="-78"/>
            </a:rPr>
            <a:t>خلاقيت يك توانائي عمومي است و در همه افراد كم وبيش وجود دارد.</a:t>
          </a:r>
          <a:endParaRPr lang="fa-IR" sz="1700" kern="1200" dirty="0">
            <a:cs typeface="B Koodak" pitchFamily="2" charset="-78"/>
          </a:endParaRPr>
        </a:p>
      </dsp:txBody>
      <dsp:txXfrm>
        <a:off x="37838" y="2840073"/>
        <a:ext cx="2525719" cy="1186266"/>
      </dsp:txXfrm>
    </dsp:sp>
    <dsp:sp modelId="{CC6D3133-B98F-492E-BE61-A8700618B5A0}">
      <dsp:nvSpPr>
        <dsp:cNvPr id="0" name=""/>
        <dsp:cNvSpPr/>
      </dsp:nvSpPr>
      <dsp:spPr>
        <a:xfrm>
          <a:off x="2709644" y="2803167"/>
          <a:ext cx="2599531" cy="1260078"/>
        </a:xfrm>
        <a:prstGeom prst="roundRect">
          <a:avLst>
            <a:gd name="adj" fmla="val 1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cs typeface="B Koodak" pitchFamily="2" charset="-78"/>
            </a:rPr>
            <a:t>محصول خلاقيت پديده اي نو وجديد است.</a:t>
          </a:r>
          <a:endParaRPr lang="fa-IR" sz="1700" kern="1200" dirty="0">
            <a:cs typeface="B Koodak" pitchFamily="2" charset="-78"/>
          </a:endParaRPr>
        </a:p>
      </dsp:txBody>
      <dsp:txXfrm>
        <a:off x="2746550" y="2840073"/>
        <a:ext cx="2525719" cy="1186266"/>
      </dsp:txXfrm>
    </dsp:sp>
    <dsp:sp modelId="{7EA372AA-F630-4A3E-84C9-4174603255E0}">
      <dsp:nvSpPr>
        <dsp:cNvPr id="0" name=""/>
        <dsp:cNvSpPr/>
      </dsp:nvSpPr>
      <dsp:spPr>
        <a:xfrm>
          <a:off x="5527536" y="1401960"/>
          <a:ext cx="2599531" cy="1260078"/>
        </a:xfrm>
        <a:prstGeom prst="roundRect">
          <a:avLst>
            <a:gd name="adj" fmla="val 10000"/>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cs typeface="B Koodak" pitchFamily="2" charset="-78"/>
            </a:rPr>
            <a:t>فرايندي فكري ورواني است.</a:t>
          </a:r>
          <a:endParaRPr lang="fa-IR" sz="2400" kern="1200" dirty="0">
            <a:cs typeface="B Koodak" pitchFamily="2" charset="-78"/>
          </a:endParaRPr>
        </a:p>
      </dsp:txBody>
      <dsp:txXfrm>
        <a:off x="5564442" y="1438866"/>
        <a:ext cx="2525719" cy="1186266"/>
      </dsp:txXfrm>
    </dsp:sp>
    <dsp:sp modelId="{4515DD43-B328-47D4-BBA3-69989FFEF833}">
      <dsp:nvSpPr>
        <dsp:cNvPr id="0" name=""/>
        <dsp:cNvSpPr/>
      </dsp:nvSpPr>
      <dsp:spPr>
        <a:xfrm>
          <a:off x="5527536" y="2803167"/>
          <a:ext cx="2599531" cy="1260078"/>
        </a:xfrm>
        <a:prstGeom prst="roundRect">
          <a:avLst>
            <a:gd name="adj" fmla="val 1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cs typeface="B Koodak" pitchFamily="2" charset="-78"/>
            </a:rPr>
            <a:t>محصول خلاقيت اثري است كه علاوه برتازگي داراي ارزش نيز باشد.</a:t>
          </a:r>
          <a:endParaRPr lang="fa-IR" sz="1700" kern="1200" dirty="0">
            <a:cs typeface="B Koodak" pitchFamily="2" charset="-78"/>
          </a:endParaRPr>
        </a:p>
      </dsp:txBody>
      <dsp:txXfrm>
        <a:off x="5564442" y="2840073"/>
        <a:ext cx="2525719" cy="11862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14FBE-8621-4993-9F8D-8408D543FB79}">
      <dsp:nvSpPr>
        <dsp:cNvPr id="0" name=""/>
        <dsp:cNvSpPr/>
      </dsp:nvSpPr>
      <dsp:spPr>
        <a:xfrm>
          <a:off x="2957025" y="742447"/>
          <a:ext cx="4944525" cy="4944525"/>
        </a:xfrm>
        <a:prstGeom prst="blockArc">
          <a:avLst>
            <a:gd name="adj1" fmla="val 10800000"/>
            <a:gd name="adj2" fmla="val 16200000"/>
            <a:gd name="adj3" fmla="val 464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00E3F5-DBE9-4007-9274-F1CB3EC1A530}">
      <dsp:nvSpPr>
        <dsp:cNvPr id="0" name=""/>
        <dsp:cNvSpPr/>
      </dsp:nvSpPr>
      <dsp:spPr>
        <a:xfrm>
          <a:off x="2957025" y="742447"/>
          <a:ext cx="4944525" cy="4944525"/>
        </a:xfrm>
        <a:prstGeom prst="blockArc">
          <a:avLst>
            <a:gd name="adj1" fmla="val 5400000"/>
            <a:gd name="adj2" fmla="val 10800000"/>
            <a:gd name="adj3" fmla="val 464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BEEC05-D486-4B51-ACD4-026C79061810}">
      <dsp:nvSpPr>
        <dsp:cNvPr id="0" name=""/>
        <dsp:cNvSpPr/>
      </dsp:nvSpPr>
      <dsp:spPr>
        <a:xfrm>
          <a:off x="2957025" y="742447"/>
          <a:ext cx="4944525" cy="4944525"/>
        </a:xfrm>
        <a:prstGeom prst="blockArc">
          <a:avLst>
            <a:gd name="adj1" fmla="val 0"/>
            <a:gd name="adj2" fmla="val 5400000"/>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E1813D-0F65-4E0B-9B62-78592160B994}">
      <dsp:nvSpPr>
        <dsp:cNvPr id="0" name=""/>
        <dsp:cNvSpPr/>
      </dsp:nvSpPr>
      <dsp:spPr>
        <a:xfrm>
          <a:off x="2957025" y="742447"/>
          <a:ext cx="4944525" cy="4944525"/>
        </a:xfrm>
        <a:prstGeom prst="blockArc">
          <a:avLst>
            <a:gd name="adj1" fmla="val 16200000"/>
            <a:gd name="adj2" fmla="val 0"/>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71EDF5-78FA-46E0-9445-292A2A96B80D}">
      <dsp:nvSpPr>
        <dsp:cNvPr id="0" name=""/>
        <dsp:cNvSpPr/>
      </dsp:nvSpPr>
      <dsp:spPr>
        <a:xfrm>
          <a:off x="4290675" y="2076097"/>
          <a:ext cx="2277225" cy="227722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r>
            <a:rPr lang="fa-IR" sz="3100" b="1" kern="1200" dirty="0" smtClean="0">
              <a:cs typeface="B Davat" pitchFamily="2" charset="-78"/>
            </a:rPr>
            <a:t>فنون خلاقيت و نوآوري</a:t>
          </a:r>
          <a:endParaRPr lang="fa-IR" sz="3100" b="1" kern="1200" dirty="0">
            <a:cs typeface="B Davat" pitchFamily="2" charset="-78"/>
          </a:endParaRPr>
        </a:p>
      </dsp:txBody>
      <dsp:txXfrm>
        <a:off x="4624167" y="2409589"/>
        <a:ext cx="1610241" cy="1610241"/>
      </dsp:txXfrm>
    </dsp:sp>
    <dsp:sp modelId="{B222E9DC-915B-48CC-AF01-AB39C2C0C9BC}">
      <dsp:nvSpPr>
        <dsp:cNvPr id="0" name=""/>
        <dsp:cNvSpPr/>
      </dsp:nvSpPr>
      <dsp:spPr>
        <a:xfrm>
          <a:off x="4632258" y="2804"/>
          <a:ext cx="1594058" cy="1594058"/>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Koodak" pitchFamily="2" charset="-78"/>
            </a:rPr>
            <a:t>فن طوفان فكري</a:t>
          </a:r>
          <a:endParaRPr lang="fa-IR" sz="2000" b="1" kern="1200" dirty="0">
            <a:cs typeface="B Koodak" pitchFamily="2" charset="-78"/>
          </a:endParaRPr>
        </a:p>
      </dsp:txBody>
      <dsp:txXfrm>
        <a:off x="4865702" y="236248"/>
        <a:ext cx="1127170" cy="1127170"/>
      </dsp:txXfrm>
    </dsp:sp>
    <dsp:sp modelId="{64F336A3-61AC-4FDE-B23A-2A54B67DAC3B}">
      <dsp:nvSpPr>
        <dsp:cNvPr id="0" name=""/>
        <dsp:cNvSpPr/>
      </dsp:nvSpPr>
      <dsp:spPr>
        <a:xfrm>
          <a:off x="7047135" y="2417680"/>
          <a:ext cx="1594058" cy="1594058"/>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Koodak" pitchFamily="2" charset="-78"/>
            </a:rPr>
            <a:t>فن </a:t>
          </a:r>
          <a:r>
            <a:rPr lang="en-US" sz="2000" b="1" kern="1200" dirty="0" smtClean="0">
              <a:cs typeface="B Koodak" pitchFamily="2" charset="-78"/>
            </a:rPr>
            <a:t>scamper</a:t>
          </a:r>
          <a:endParaRPr lang="fa-IR" sz="2000" b="1" kern="1200" dirty="0">
            <a:cs typeface="B Koodak" pitchFamily="2" charset="-78"/>
          </a:endParaRPr>
        </a:p>
      </dsp:txBody>
      <dsp:txXfrm>
        <a:off x="7280579" y="2651124"/>
        <a:ext cx="1127170" cy="1127170"/>
      </dsp:txXfrm>
    </dsp:sp>
    <dsp:sp modelId="{00FC0564-BDAB-48C3-BAC5-51528AA5FBA0}">
      <dsp:nvSpPr>
        <dsp:cNvPr id="0" name=""/>
        <dsp:cNvSpPr/>
      </dsp:nvSpPr>
      <dsp:spPr>
        <a:xfrm>
          <a:off x="4632258" y="4832557"/>
          <a:ext cx="1594058" cy="1594058"/>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Koodak" pitchFamily="2" charset="-78"/>
            </a:rPr>
            <a:t>فن ارتباط اجباري</a:t>
          </a:r>
          <a:endParaRPr lang="fa-IR" sz="2000" b="1" kern="1200" dirty="0">
            <a:cs typeface="B Koodak" pitchFamily="2" charset="-78"/>
          </a:endParaRPr>
        </a:p>
      </dsp:txBody>
      <dsp:txXfrm>
        <a:off x="4865702" y="5066001"/>
        <a:ext cx="1127170" cy="1127170"/>
      </dsp:txXfrm>
    </dsp:sp>
    <dsp:sp modelId="{F032E6E6-258A-4DB8-B93B-726321413215}">
      <dsp:nvSpPr>
        <dsp:cNvPr id="0" name=""/>
        <dsp:cNvSpPr/>
      </dsp:nvSpPr>
      <dsp:spPr>
        <a:xfrm>
          <a:off x="2217382" y="2417680"/>
          <a:ext cx="1594058" cy="1594058"/>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Koodak" pitchFamily="2" charset="-78"/>
            </a:rPr>
            <a:t>فن فهرست خصوصيات</a:t>
          </a:r>
          <a:endParaRPr lang="fa-IR" sz="2000" b="1" kern="1200" dirty="0">
            <a:cs typeface="B Koodak" pitchFamily="2" charset="-78"/>
          </a:endParaRPr>
        </a:p>
      </dsp:txBody>
      <dsp:txXfrm>
        <a:off x="2450826" y="2651124"/>
        <a:ext cx="1127170" cy="11271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2006E-0DE8-4B90-A2B6-0CE444399C7C}">
      <dsp:nvSpPr>
        <dsp:cNvPr id="0" name=""/>
        <dsp:cNvSpPr/>
      </dsp:nvSpPr>
      <dsp:spPr>
        <a:xfrm>
          <a:off x="0" y="0"/>
          <a:ext cx="8953563" cy="1350178"/>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fa-IR" sz="3600" b="1" kern="1200" dirty="0" smtClean="0">
              <a:cs typeface="B Davat" pitchFamily="2" charset="-78"/>
            </a:rPr>
            <a:t>هيچگونه قضاوتي درباره پيشنهادات ارائه شده نبايد صورت گيرد.</a:t>
          </a:r>
          <a:endParaRPr lang="fa-IR" sz="3600" b="1" kern="1200" dirty="0">
            <a:cs typeface="B Davat" pitchFamily="2" charset="-78"/>
          </a:endParaRPr>
        </a:p>
      </dsp:txBody>
      <dsp:txXfrm>
        <a:off x="0" y="0"/>
        <a:ext cx="8953563" cy="1350178"/>
      </dsp:txXfrm>
    </dsp:sp>
    <dsp:sp modelId="{A1221502-0966-4985-9997-9CE906F0DF15}">
      <dsp:nvSpPr>
        <dsp:cNvPr id="0" name=""/>
        <dsp:cNvSpPr/>
      </dsp:nvSpPr>
      <dsp:spPr>
        <a:xfrm>
          <a:off x="4371" y="1350178"/>
          <a:ext cx="2981606" cy="283537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fa-IR" sz="3000" b="1" kern="1200" dirty="0" smtClean="0">
              <a:cs typeface="B Davat" pitchFamily="2" charset="-78"/>
            </a:rPr>
            <a:t>ايده ها را مي توان تركيب واصلاح وانتخاب كرد.</a:t>
          </a:r>
          <a:endParaRPr lang="fa-IR" sz="3000" b="1" kern="1200" dirty="0">
            <a:cs typeface="B Davat" pitchFamily="2" charset="-78"/>
          </a:endParaRPr>
        </a:p>
      </dsp:txBody>
      <dsp:txXfrm>
        <a:off x="4371" y="1350178"/>
        <a:ext cx="2981606" cy="2835374"/>
      </dsp:txXfrm>
    </dsp:sp>
    <dsp:sp modelId="{7723EC48-ED5E-4413-B72D-F38800FF9A02}">
      <dsp:nvSpPr>
        <dsp:cNvPr id="0" name=""/>
        <dsp:cNvSpPr/>
      </dsp:nvSpPr>
      <dsp:spPr>
        <a:xfrm>
          <a:off x="2985978" y="1350178"/>
          <a:ext cx="2981606" cy="2835374"/>
        </a:xfrm>
        <a:prstGeom prst="rect">
          <a:avLst/>
        </a:prstGeom>
        <a:solidFill>
          <a:schemeClr val="accent5">
            <a:hueOff val="7693906"/>
            <a:satOff val="-2748"/>
            <a:lumOff val="4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fa-IR" sz="3000" b="1" kern="1200" dirty="0" smtClean="0">
              <a:cs typeface="B Davat" pitchFamily="2" charset="-78"/>
            </a:rPr>
            <a:t>هرچه تعداد ايده ها بيشتر گردد بهتر است.</a:t>
          </a:r>
          <a:endParaRPr lang="fa-IR" sz="3000" b="1" kern="1200" dirty="0">
            <a:cs typeface="B Davat" pitchFamily="2" charset="-78"/>
          </a:endParaRPr>
        </a:p>
      </dsp:txBody>
      <dsp:txXfrm>
        <a:off x="2985978" y="1350178"/>
        <a:ext cx="2981606" cy="2835374"/>
      </dsp:txXfrm>
    </dsp:sp>
    <dsp:sp modelId="{10AA69F4-918C-49CF-9184-6676E556127B}">
      <dsp:nvSpPr>
        <dsp:cNvPr id="0" name=""/>
        <dsp:cNvSpPr/>
      </dsp:nvSpPr>
      <dsp:spPr>
        <a:xfrm>
          <a:off x="5967584" y="1320222"/>
          <a:ext cx="2981606" cy="2895285"/>
        </a:xfrm>
        <a:prstGeom prst="rect">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fa-IR" sz="3000" b="1" kern="1200" dirty="0" smtClean="0">
              <a:cs typeface="B Davat" pitchFamily="2" charset="-78"/>
            </a:rPr>
            <a:t>كليه ايده ها حتي ايده هاي عجيب وغريب وبه ظاهر نامرتبط نيز بايدمورد استقبال واقع شوند.</a:t>
          </a:r>
          <a:endParaRPr lang="fa-IR" sz="3000" b="1" kern="1200" dirty="0">
            <a:cs typeface="B Davat" pitchFamily="2" charset="-78"/>
          </a:endParaRPr>
        </a:p>
      </dsp:txBody>
      <dsp:txXfrm>
        <a:off x="5967584" y="1320222"/>
        <a:ext cx="2981606" cy="2895285"/>
      </dsp:txXfrm>
    </dsp:sp>
    <dsp:sp modelId="{6D5EB5D9-2173-43BC-A36C-9EE0B5DD3470}">
      <dsp:nvSpPr>
        <dsp:cNvPr id="0" name=""/>
        <dsp:cNvSpPr/>
      </dsp:nvSpPr>
      <dsp:spPr>
        <a:xfrm>
          <a:off x="0" y="4185552"/>
          <a:ext cx="8953563" cy="315041"/>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D1C45FB-F940-40D2-9399-65C3066277BA}" type="datetimeFigureOut">
              <a:rPr lang="fa-IR" smtClean="0"/>
              <a:t>07/22/1441</a:t>
            </a:fld>
            <a:endParaRPr lang="fa-I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12C11F3-3F8A-4824-A283-5BA8D0E8047E}" type="slidenum">
              <a:rPr lang="fa-IR" smtClean="0"/>
              <a:t>‹#›</a:t>
            </a:fld>
            <a:endParaRPr lang="fa-IR"/>
          </a:p>
        </p:txBody>
      </p:sp>
    </p:spTree>
    <p:extLst>
      <p:ext uri="{BB962C8B-B14F-4D97-AF65-F5344CB8AC3E}">
        <p14:creationId xmlns:p14="http://schemas.microsoft.com/office/powerpoint/2010/main" val="6606741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812C11F3-3F8A-4824-A283-5BA8D0E8047E}" type="slidenum">
              <a:rPr lang="fa-IR" smtClean="0"/>
              <a:t>3</a:t>
            </a:fld>
            <a:endParaRPr lang="fa-IR"/>
          </a:p>
        </p:txBody>
      </p:sp>
    </p:spTree>
    <p:extLst>
      <p:ext uri="{BB962C8B-B14F-4D97-AF65-F5344CB8AC3E}">
        <p14:creationId xmlns:p14="http://schemas.microsoft.com/office/powerpoint/2010/main" val="604936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01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162975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AF3C2189-6F8B-432B-A923-4997CB199CB6}" type="slidenum">
              <a:rPr lang="fa-IR" smtClean="0"/>
              <a:pPr/>
              <a:t>18</a:t>
            </a:fld>
            <a:endParaRPr lang="fa-IR"/>
          </a:p>
        </p:txBody>
      </p:sp>
    </p:spTree>
    <p:extLst>
      <p:ext uri="{BB962C8B-B14F-4D97-AF65-F5344CB8AC3E}">
        <p14:creationId xmlns:p14="http://schemas.microsoft.com/office/powerpoint/2010/main" val="155870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AF3C2189-6F8B-432B-A923-4997CB199CB6}" type="slidenum">
              <a:rPr lang="fa-IR" smtClean="0"/>
              <a:pPr/>
              <a:t>19</a:t>
            </a:fld>
            <a:endParaRPr lang="fa-IR"/>
          </a:p>
        </p:txBody>
      </p:sp>
    </p:spTree>
    <p:extLst>
      <p:ext uri="{BB962C8B-B14F-4D97-AF65-F5344CB8AC3E}">
        <p14:creationId xmlns:p14="http://schemas.microsoft.com/office/powerpoint/2010/main" val="308985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AF3C2189-6F8B-432B-A923-4997CB199CB6}" type="slidenum">
              <a:rPr lang="fa-IR" smtClean="0"/>
              <a:pPr/>
              <a:t>20</a:t>
            </a:fld>
            <a:endParaRPr lang="fa-IR"/>
          </a:p>
        </p:txBody>
      </p:sp>
    </p:spTree>
    <p:extLst>
      <p:ext uri="{BB962C8B-B14F-4D97-AF65-F5344CB8AC3E}">
        <p14:creationId xmlns:p14="http://schemas.microsoft.com/office/powerpoint/2010/main" val="3686744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AF3C2189-6F8B-432B-A923-4997CB199CB6}" type="slidenum">
              <a:rPr lang="fa-IR" smtClean="0"/>
              <a:pPr/>
              <a:t>21</a:t>
            </a:fld>
            <a:endParaRPr lang="fa-IR"/>
          </a:p>
        </p:txBody>
      </p:sp>
    </p:spTree>
    <p:extLst>
      <p:ext uri="{BB962C8B-B14F-4D97-AF65-F5344CB8AC3E}">
        <p14:creationId xmlns:p14="http://schemas.microsoft.com/office/powerpoint/2010/main" val="2258625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283537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35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210978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93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2587922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3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480746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A896AC-CCF9-4BCC-A0CD-546F424176B9}" type="datetime1">
              <a:rPr lang="en-US" smtClean="0"/>
              <a:t>3/16/2020</a:t>
            </a:fld>
            <a:endParaRPr lang="en-US" dirty="0"/>
          </a:p>
        </p:txBody>
      </p:sp>
      <p:sp>
        <p:nvSpPr>
          <p:cNvPr id="5" name="Footer Placeholder 4"/>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76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897E43-93DD-4488-9370-B9DB14187C6B}" type="datetime1">
              <a:rPr lang="en-US" smtClean="0"/>
              <a:t>3/16/2020</a:t>
            </a:fld>
            <a:endParaRPr lang="en-US" dirty="0"/>
          </a:p>
        </p:txBody>
      </p:sp>
      <p:sp>
        <p:nvSpPr>
          <p:cNvPr id="6" name="Footer Placeholder 5"/>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8666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1092D7-BDD0-4840-AF72-2BB5E87123C0}" type="datetime1">
              <a:rPr lang="en-US" smtClean="0"/>
              <a:t>3/16/2020</a:t>
            </a:fld>
            <a:endParaRPr lang="en-US" dirty="0"/>
          </a:p>
        </p:txBody>
      </p:sp>
      <p:sp>
        <p:nvSpPr>
          <p:cNvPr id="6" name="Footer Placeholder 5"/>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7416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EC25E4-D796-4898-B127-4AAA7B830639}" type="datetime1">
              <a:rPr lang="en-US" smtClean="0"/>
              <a:t>3/16/2020</a:t>
            </a:fld>
            <a:endParaRPr lang="en-US" dirty="0"/>
          </a:p>
        </p:txBody>
      </p:sp>
      <p:sp>
        <p:nvSpPr>
          <p:cNvPr id="6" name="Footer Placeholder 5"/>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42385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7F4295-F45B-4625-A08E-BD81D174BB7E}" type="datetime1">
              <a:rPr lang="en-US" smtClean="0"/>
              <a:t>3/16/2020</a:t>
            </a:fld>
            <a:endParaRPr lang="en-US" dirty="0"/>
          </a:p>
        </p:txBody>
      </p:sp>
      <p:sp>
        <p:nvSpPr>
          <p:cNvPr id="6" name="Footer Placeholder 5"/>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1036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7CDFE8C-A242-40FB-8EAC-8C8FC553A545}" type="datetime1">
              <a:rPr lang="en-US" smtClean="0"/>
              <a:t>3/16/2020</a:t>
            </a:fld>
            <a:endParaRPr lang="en-US" dirty="0"/>
          </a:p>
        </p:txBody>
      </p:sp>
      <p:sp>
        <p:nvSpPr>
          <p:cNvPr id="4" name="Footer Placeholder 3"/>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6727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1761434-F792-40E3-BCE8-889F3DA45B1C}" type="datetime1">
              <a:rPr lang="en-US" smtClean="0"/>
              <a:t>3/16/2020</a:t>
            </a:fld>
            <a:endParaRPr lang="en-US" dirty="0"/>
          </a:p>
        </p:txBody>
      </p:sp>
      <p:sp>
        <p:nvSpPr>
          <p:cNvPr id="4" name="Footer Placeholder 3"/>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9180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D691B2-5AE6-42B2-84E1-6558193807F2}" type="datetime1">
              <a:rPr lang="en-US" smtClean="0"/>
              <a:t>3/16/2020</a:t>
            </a:fld>
            <a:endParaRPr lang="en-US" dirty="0"/>
          </a:p>
        </p:txBody>
      </p:sp>
      <p:sp>
        <p:nvSpPr>
          <p:cNvPr id="5" name="Footer Placeholder 4"/>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2733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D5A423-2D6F-4BE7-B9F6-5E00AB6D0A70}" type="datetime1">
              <a:rPr lang="en-US" smtClean="0"/>
              <a:t>3/16/2020</a:t>
            </a:fld>
            <a:endParaRPr lang="en-US" dirty="0"/>
          </a:p>
        </p:txBody>
      </p:sp>
      <p:sp>
        <p:nvSpPr>
          <p:cNvPr id="5" name="Footer Placeholder 4"/>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234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98728B-0DCB-465E-8E95-2FCB3805E78F}" type="datetime1">
              <a:rPr lang="en-US" smtClean="0"/>
              <a:t>3/16/2020</a:t>
            </a:fld>
            <a:endParaRPr lang="en-US" dirty="0"/>
          </a:p>
        </p:txBody>
      </p:sp>
      <p:sp>
        <p:nvSpPr>
          <p:cNvPr id="5" name="Footer Placeholder 4"/>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7593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825228-4E4C-482B-87E7-2B373B134094}" type="datetime1">
              <a:rPr lang="en-US" smtClean="0"/>
              <a:t>3/16/2020</a:t>
            </a:fld>
            <a:endParaRPr lang="en-US" dirty="0"/>
          </a:p>
        </p:txBody>
      </p:sp>
      <p:sp>
        <p:nvSpPr>
          <p:cNvPr id="5" name="Footer Placeholder 4"/>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379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7447F5-B78D-4C33-81A7-243F0BA08EAE}" type="datetime1">
              <a:rPr lang="en-US" smtClean="0"/>
              <a:t>3/16/2020</a:t>
            </a:fld>
            <a:endParaRPr lang="en-US" dirty="0"/>
          </a:p>
        </p:txBody>
      </p:sp>
      <p:sp>
        <p:nvSpPr>
          <p:cNvPr id="6" name="Footer Placeholder 5"/>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5592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76BAC7-31A5-4FBA-BADF-67442A09FFF4}" type="datetime1">
              <a:rPr lang="en-US" smtClean="0"/>
              <a:t>3/16/2020</a:t>
            </a:fld>
            <a:endParaRPr lang="en-US" dirty="0"/>
          </a:p>
        </p:txBody>
      </p:sp>
      <p:sp>
        <p:nvSpPr>
          <p:cNvPr id="8" name="Footer Placeholder 7"/>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353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FFAF52-FE31-4513-9CB3-13DE014D6900}" type="datetime1">
              <a:rPr lang="en-US" smtClean="0"/>
              <a:t>3/16/2020</a:t>
            </a:fld>
            <a:endParaRPr lang="en-US" dirty="0"/>
          </a:p>
        </p:txBody>
      </p:sp>
      <p:sp>
        <p:nvSpPr>
          <p:cNvPr id="4" name="Footer Placeholder 3"/>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356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B256501-92C0-4895-91A4-35A362F4BF6B}" type="datetime1">
              <a:rPr lang="en-US" smtClean="0"/>
              <a:t>3/16/2020</a:t>
            </a:fld>
            <a:endParaRPr lang="en-US" dirty="0"/>
          </a:p>
        </p:txBody>
      </p:sp>
      <p:sp>
        <p:nvSpPr>
          <p:cNvPr id="3" name="Footer Placeholder 2"/>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258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542CB6-E165-48BD-8A38-96E879D7FB7B}" type="datetime1">
              <a:rPr lang="en-US" smtClean="0"/>
              <a:t>3/16/2020</a:t>
            </a:fld>
            <a:endParaRPr lang="en-US" dirty="0"/>
          </a:p>
        </p:txBody>
      </p:sp>
      <p:sp>
        <p:nvSpPr>
          <p:cNvPr id="6" name="Footer Placeholder 5"/>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931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7D270E-6DDE-4294-8D9C-4F23402B1776}" type="datetime1">
              <a:rPr lang="en-US" smtClean="0"/>
              <a:t>3/16/2020</a:t>
            </a:fld>
            <a:endParaRPr lang="en-US" dirty="0"/>
          </a:p>
        </p:txBody>
      </p:sp>
      <p:sp>
        <p:nvSpPr>
          <p:cNvPr id="6" name="Footer Placeholder 5"/>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448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38E8D96-C125-4BA1-AA82-4BEB369B99BC}" type="datetime1">
              <a:rPr lang="en-US" smtClean="0"/>
              <a:t>3/16/2020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2587980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hdr="0"/>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wmf"/><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image" Target="../media/image10.wmf"/><Relationship Id="rId5" Type="http://schemas.openxmlformats.org/officeDocument/2006/relationships/diagramQuickStyle" Target="../diagrams/quickStyle6.xml"/><Relationship Id="rId10" Type="http://schemas.openxmlformats.org/officeDocument/2006/relationships/image" Target="../media/image9.wmf"/><Relationship Id="rId4" Type="http://schemas.openxmlformats.org/officeDocument/2006/relationships/diagramLayout" Target="../diagrams/layout6.xml"/><Relationship Id="rId9" Type="http://schemas.openxmlformats.org/officeDocument/2006/relationships/image" Target="../media/image8.wmf"/></Relationships>
</file>

<file path=ppt/slides/_rels/slide1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wmf"/></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wmf"/></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18867" b="17657"/>
          <a:stretch/>
        </p:blipFill>
        <p:spPr>
          <a:xfrm>
            <a:off x="0" y="0"/>
            <a:ext cx="12192000" cy="5732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Date Placeholder 1"/>
          <p:cNvSpPr>
            <a:spLocks noGrp="1"/>
          </p:cNvSpPr>
          <p:nvPr>
            <p:ph type="dt" sz="half" idx="10"/>
          </p:nvPr>
        </p:nvSpPr>
        <p:spPr/>
        <p:txBody>
          <a:bodyPr/>
          <a:lstStyle/>
          <a:p>
            <a:fld id="{DF8A4DD3-BEFB-4BDC-AF65-3CD441C5007C}" type="datetime1">
              <a:rPr lang="en-US" smtClean="0"/>
              <a:t>3/16/2020</a:t>
            </a:fld>
            <a:endParaRPr lang="en-US" dirty="0"/>
          </a:p>
        </p:txBody>
      </p:sp>
      <p:sp>
        <p:nvSpPr>
          <p:cNvPr id="3" name="Footer Placeholder 2"/>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418525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6667461" y="0"/>
            <a:ext cx="5524539" cy="1500174"/>
          </a:xfrm>
          <a:prstGeom prst="wav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4000" dirty="0" smtClean="0">
                <a:solidFill>
                  <a:schemeClr val="tx1"/>
                </a:solidFill>
                <a:cs typeface="B Nazanin" pitchFamily="2" charset="-78"/>
              </a:rPr>
              <a:t>سطوح نوآوری</a:t>
            </a:r>
          </a:p>
        </p:txBody>
      </p:sp>
      <p:sp>
        <p:nvSpPr>
          <p:cNvPr id="6" name="Notched Right Arrow 5"/>
          <p:cNvSpPr/>
          <p:nvPr/>
        </p:nvSpPr>
        <p:spPr>
          <a:xfrm>
            <a:off x="381244" y="308123"/>
            <a:ext cx="6000792" cy="1643074"/>
          </a:xfrm>
          <a:prstGeom prst="notchedRightArrow">
            <a:avLst/>
          </a:prstGeom>
          <a:solidFill>
            <a:schemeClr val="bg2">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cs typeface="B Nazanin" pitchFamily="2" charset="-78"/>
              </a:rPr>
              <a:t>سطح ۱: ایجاد بهبودی ساده در یک سیستم فنی </a:t>
            </a:r>
            <a:endParaRPr lang="en-US" sz="2400" b="1" dirty="0">
              <a:solidFill>
                <a:schemeClr val="tx1"/>
              </a:solidFill>
              <a:cs typeface="B Nazanin" pitchFamily="2" charset="-78"/>
            </a:endParaRPr>
          </a:p>
        </p:txBody>
      </p:sp>
      <p:sp>
        <p:nvSpPr>
          <p:cNvPr id="7" name="Oval 6"/>
          <p:cNvSpPr/>
          <p:nvPr/>
        </p:nvSpPr>
        <p:spPr>
          <a:xfrm>
            <a:off x="2401942" y="1933184"/>
            <a:ext cx="9429773" cy="4500594"/>
          </a:xfrm>
          <a:prstGeom prst="ellipse">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cs typeface="B Nazanin" pitchFamily="2" charset="-78"/>
              </a:rPr>
              <a:t>۱-از نظر آماری ۳۲ درصد کل ابداعات را شامل می‌شود.</a:t>
            </a:r>
          </a:p>
          <a:p>
            <a:pPr algn="ctr"/>
            <a:r>
              <a:rPr lang="fa-IR" sz="2400" dirty="0" smtClean="0">
                <a:solidFill>
                  <a:schemeClr val="tx1"/>
                </a:solidFill>
                <a:cs typeface="B Nazanin" pitchFamily="2" charset="-78"/>
              </a:rPr>
              <a:t>۲- اختراعات ثبت شده با راه حل‌های واضحی که به طور متوسط از بین ۱۰ انتخاب گزینش شدند.</a:t>
            </a:r>
          </a:p>
          <a:p>
            <a:pPr algn="ctr"/>
            <a:r>
              <a:rPr lang="fa-IR" sz="2400" dirty="0" smtClean="0">
                <a:solidFill>
                  <a:schemeClr val="tx1"/>
                </a:solidFill>
                <a:cs typeface="B Nazanin" pitchFamily="2" charset="-78"/>
              </a:rPr>
              <a:t>۳-برای رسیدن به آن تنها به دانش فردی در یک حوزه تخصصی نیاز است.</a:t>
            </a:r>
          </a:p>
          <a:p>
            <a:pPr algn="ctr"/>
            <a:r>
              <a:rPr lang="fa-IR" sz="2400" dirty="0" smtClean="0">
                <a:solidFill>
                  <a:schemeClr val="tx1"/>
                </a:solidFill>
                <a:cs typeface="B Nazanin" pitchFamily="2" charset="-78"/>
              </a:rPr>
              <a:t>۴-در این سطح، ماهیت یا قطعه یا روش تغییری نمی‌کند بلکه ویژگی خاصی ارتقا یا بهبود می‌یابد. </a:t>
            </a:r>
          </a:p>
          <a:p>
            <a:pPr algn="ctr"/>
            <a:r>
              <a:rPr lang="fa-IR" sz="2400" dirty="0" smtClean="0">
                <a:solidFill>
                  <a:schemeClr val="tx1"/>
                </a:solidFill>
                <a:cs typeface="B Nazanin" pitchFamily="2" charset="-78"/>
              </a:rPr>
              <a:t>۵-در این سطح هیچ تضادی رفع نمی‌شود حتی اگر نوآوری نتیجه کار فنی و مهندسی باشد. </a:t>
            </a:r>
            <a:endParaRPr lang="en-US" sz="2400" dirty="0">
              <a:solidFill>
                <a:schemeClr val="tx1"/>
              </a:solidFill>
              <a:cs typeface="B Nazanin" pitchFamily="2" charset="-78"/>
            </a:endParaRPr>
          </a:p>
        </p:txBody>
      </p:sp>
      <p:sp>
        <p:nvSpPr>
          <p:cNvPr id="2" name="Date Placeholder 1"/>
          <p:cNvSpPr>
            <a:spLocks noGrp="1"/>
          </p:cNvSpPr>
          <p:nvPr>
            <p:ph type="dt" sz="half" idx="10"/>
          </p:nvPr>
        </p:nvSpPr>
        <p:spPr/>
        <p:txBody>
          <a:bodyPr/>
          <a:lstStyle/>
          <a:p>
            <a:fld id="{7569A4EE-10A6-4318-A1DF-AD72A45FC3E0}" type="datetime1">
              <a:rPr lang="en-US" smtClean="0"/>
              <a:t>3/16/2020</a:t>
            </a:fld>
            <a:endParaRPr lang="en-US" dirty="0"/>
          </a:p>
        </p:txBody>
      </p:sp>
      <p:sp>
        <p:nvSpPr>
          <p:cNvPr id="3" name="Footer Placeholder 2"/>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054154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3"/>
          <p:cNvSpPr/>
          <p:nvPr/>
        </p:nvSpPr>
        <p:spPr>
          <a:xfrm>
            <a:off x="5810248" y="0"/>
            <a:ext cx="6381752" cy="1571612"/>
          </a:xfrm>
          <a:prstGeom prst="leftArrow">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1"/>
                </a:solidFill>
                <a:cs typeface="B Nazanin" pitchFamily="2" charset="-78"/>
              </a:rPr>
              <a:t>سطح۲ : اختراعی که نتیجه رفع یک تضاد تکنیکی است </a:t>
            </a:r>
            <a:endParaRPr lang="en-US" sz="2800" dirty="0">
              <a:solidFill>
                <a:schemeClr val="tx1"/>
              </a:solidFill>
              <a:cs typeface="B Nazanin" pitchFamily="2" charset="-78"/>
            </a:endParaRPr>
          </a:p>
        </p:txBody>
      </p:sp>
      <p:graphicFrame>
        <p:nvGraphicFramePr>
          <p:cNvPr id="5" name="Diagram 4"/>
          <p:cNvGraphicFramePr/>
          <p:nvPr/>
        </p:nvGraphicFramePr>
        <p:xfrm>
          <a:off x="0" y="1428712"/>
          <a:ext cx="11239536"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fld id="{410AFCF6-0318-408E-B561-E22D80CA2A4D}" type="datetime1">
              <a:rPr lang="en-US" smtClean="0"/>
              <a:t>3/16/2020</a:t>
            </a:fld>
            <a:endParaRPr lang="en-US" dirty="0"/>
          </a:p>
        </p:txBody>
      </p:sp>
      <p:sp>
        <p:nvSpPr>
          <p:cNvPr id="3" name="Footer Placeholder 2"/>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565217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3"/>
          <p:cNvSpPr/>
          <p:nvPr/>
        </p:nvSpPr>
        <p:spPr>
          <a:xfrm>
            <a:off x="5810248" y="0"/>
            <a:ext cx="6381752" cy="1571612"/>
          </a:xfrm>
          <a:prstGeom prst="leftArrow">
            <a:avLst/>
          </a:prstGeom>
          <a:solidFill>
            <a:schemeClr val="accent5">
              <a:lumMod val="60000"/>
              <a:lumOff val="40000"/>
            </a:schemeClr>
          </a:solidFill>
          <a:ln>
            <a:solidFill>
              <a:schemeClr val="accent5">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800" dirty="0" smtClean="0">
                <a:solidFill>
                  <a:schemeClr val="tx1"/>
                </a:solidFill>
                <a:cs typeface="B Nazanin" pitchFamily="2" charset="-78"/>
              </a:rPr>
              <a:t>سطح۳ : اختراعی که نتیجه برطرف کردن یک تضاد فیزیکی هست</a:t>
            </a:r>
          </a:p>
        </p:txBody>
      </p:sp>
      <p:sp>
        <p:nvSpPr>
          <p:cNvPr id="3" name="Flowchart: Terminator 2"/>
          <p:cNvSpPr/>
          <p:nvPr/>
        </p:nvSpPr>
        <p:spPr>
          <a:xfrm>
            <a:off x="3333731" y="1500174"/>
            <a:ext cx="8382059" cy="1000132"/>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fa-IR" sz="2800" dirty="0" smtClean="0">
                <a:solidFill>
                  <a:schemeClr val="tx1"/>
                </a:solidFill>
                <a:cs typeface="B Nazanin" pitchFamily="2" charset="-78"/>
              </a:rPr>
              <a:t>۱-از نظر آماری ۱۸ درصد کل ابداعات را شامل می‌شود.</a:t>
            </a:r>
            <a:endParaRPr lang="en-US" sz="2800" dirty="0">
              <a:solidFill>
                <a:schemeClr val="tx1"/>
              </a:solidFill>
              <a:cs typeface="B Nazanin" pitchFamily="2" charset="-78"/>
            </a:endParaRPr>
          </a:p>
        </p:txBody>
      </p:sp>
      <p:sp>
        <p:nvSpPr>
          <p:cNvPr id="5" name="Flowchart: Terminator 4"/>
          <p:cNvSpPr/>
          <p:nvPr/>
        </p:nvSpPr>
        <p:spPr>
          <a:xfrm>
            <a:off x="1333467" y="2643182"/>
            <a:ext cx="10382323" cy="1000132"/>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fa-IR" sz="2800" dirty="0" smtClean="0">
                <a:solidFill>
                  <a:schemeClr val="tx1"/>
                </a:solidFill>
                <a:cs typeface="B Nazanin" pitchFamily="2" charset="-78"/>
              </a:rPr>
              <a:t>۲-اختراعات ثبت شده با انجام هزاران راه حل و سعی و خطا گزینش شده اند. </a:t>
            </a:r>
            <a:endParaRPr lang="en-US" sz="2800" dirty="0">
              <a:solidFill>
                <a:schemeClr val="tx1"/>
              </a:solidFill>
              <a:cs typeface="B Nazanin" pitchFamily="2" charset="-78"/>
            </a:endParaRPr>
          </a:p>
        </p:txBody>
      </p:sp>
      <p:sp>
        <p:nvSpPr>
          <p:cNvPr id="6" name="Flowchart: Terminator 5"/>
          <p:cNvSpPr/>
          <p:nvPr/>
        </p:nvSpPr>
        <p:spPr>
          <a:xfrm>
            <a:off x="761962" y="3714752"/>
            <a:ext cx="10953827" cy="1000132"/>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fa-IR" sz="2800" dirty="0" smtClean="0">
                <a:solidFill>
                  <a:schemeClr val="tx1"/>
                </a:solidFill>
                <a:cs typeface="B Nazanin" pitchFamily="2" charset="-78"/>
              </a:rPr>
              <a:t>۳-به اطلاعات موجود در چنین حوزه تخصصی نیاز است و یک جهش در صنعت به .حساب می‌آید</a:t>
            </a:r>
            <a:endParaRPr lang="en-US" sz="2800" dirty="0">
              <a:solidFill>
                <a:schemeClr val="tx1"/>
              </a:solidFill>
              <a:cs typeface="B Nazanin" pitchFamily="2" charset="-78"/>
            </a:endParaRPr>
          </a:p>
        </p:txBody>
      </p:sp>
      <p:sp>
        <p:nvSpPr>
          <p:cNvPr id="7" name="Flowchart: Terminator 6"/>
          <p:cNvSpPr/>
          <p:nvPr/>
        </p:nvSpPr>
        <p:spPr>
          <a:xfrm>
            <a:off x="1523968" y="5857868"/>
            <a:ext cx="10191821" cy="1000132"/>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fa-IR" sz="2800" dirty="0" smtClean="0">
                <a:solidFill>
                  <a:schemeClr val="tx1"/>
                </a:solidFill>
                <a:cs typeface="B Nazanin" pitchFamily="2" charset="-78"/>
              </a:rPr>
              <a:t>۵-در این سطح برای رسیدن به راه حل یک تضاد فیزیکی(ویژگی ذاتی) رفع می‌شود.</a:t>
            </a:r>
          </a:p>
        </p:txBody>
      </p:sp>
      <p:sp>
        <p:nvSpPr>
          <p:cNvPr id="8" name="Flowchart: Terminator 7"/>
          <p:cNvSpPr/>
          <p:nvPr/>
        </p:nvSpPr>
        <p:spPr>
          <a:xfrm>
            <a:off x="3619483" y="4786322"/>
            <a:ext cx="8096307" cy="1000132"/>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fa-IR" sz="2800" dirty="0" smtClean="0">
                <a:solidFill>
                  <a:schemeClr val="tx1"/>
                </a:solidFill>
                <a:cs typeface="B Nazanin" pitchFamily="2" charset="-78"/>
              </a:rPr>
              <a:t>۴-در این سطح ماده ضرورتا تغییر می‌کند. </a:t>
            </a:r>
            <a:endParaRPr lang="en-US" sz="2800" dirty="0">
              <a:solidFill>
                <a:schemeClr val="tx1"/>
              </a:solidFill>
              <a:cs typeface="B Nazanin" pitchFamily="2" charset="-78"/>
            </a:endParaRPr>
          </a:p>
        </p:txBody>
      </p:sp>
      <p:sp>
        <p:nvSpPr>
          <p:cNvPr id="2" name="Date Placeholder 1"/>
          <p:cNvSpPr>
            <a:spLocks noGrp="1"/>
          </p:cNvSpPr>
          <p:nvPr>
            <p:ph type="dt" sz="half" idx="10"/>
          </p:nvPr>
        </p:nvSpPr>
        <p:spPr/>
        <p:txBody>
          <a:bodyPr/>
          <a:lstStyle/>
          <a:p>
            <a:fld id="{E988539A-178C-4E27-8FB4-2D9487BE0AE6}" type="datetime1">
              <a:rPr lang="en-US" smtClean="0"/>
              <a:t>3/16/2020</a:t>
            </a:fld>
            <a:endParaRPr lang="en-US" dirty="0"/>
          </a:p>
        </p:txBody>
      </p:sp>
      <p:sp>
        <p:nvSpPr>
          <p:cNvPr id="9" name="Footer Placeholder 8"/>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3132230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3"/>
          <p:cNvSpPr/>
          <p:nvPr/>
        </p:nvSpPr>
        <p:spPr>
          <a:xfrm>
            <a:off x="5810248" y="0"/>
            <a:ext cx="6381752" cy="1571612"/>
          </a:xfrm>
          <a:prstGeom prst="lef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a-IR" sz="2400" dirty="0" smtClean="0">
                <a:solidFill>
                  <a:schemeClr val="tx1"/>
                </a:solidFill>
                <a:cs typeface="B Nazanin" pitchFamily="2" charset="-78"/>
              </a:rPr>
              <a:t>سطح۴: در این سطح یک فناوری جدید ایجاد می‌شود که در بر دارنده راه حلی اساسی است </a:t>
            </a:r>
          </a:p>
        </p:txBody>
      </p:sp>
      <p:sp>
        <p:nvSpPr>
          <p:cNvPr id="5" name="Flowchart: Alternate Process 4"/>
          <p:cNvSpPr/>
          <p:nvPr/>
        </p:nvSpPr>
        <p:spPr>
          <a:xfrm>
            <a:off x="476211" y="1428736"/>
            <a:ext cx="11715789" cy="5429264"/>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r"/>
            <a:r>
              <a:rPr lang="fa-IR" sz="2800" dirty="0" smtClean="0">
                <a:solidFill>
                  <a:schemeClr val="tx1"/>
                </a:solidFill>
                <a:cs typeface="B Nazanin" pitchFamily="2" charset="-78"/>
              </a:rPr>
              <a:t>۱-از نظر آماری ۴ درصد کل ابداعات را شامل می‌شود.</a:t>
            </a:r>
          </a:p>
          <a:p>
            <a:pPr algn="r"/>
            <a:r>
              <a:rPr lang="fa-IR" sz="2800" dirty="0" smtClean="0">
                <a:solidFill>
                  <a:schemeClr val="tx1"/>
                </a:solidFill>
                <a:cs typeface="B Nazanin" pitchFamily="2" charset="-78"/>
              </a:rPr>
              <a:t>۲- اختراعات ثبت شده با انجام ده‌ها هزار راه حل سعی و خطا گزینش شده‌اند </a:t>
            </a:r>
          </a:p>
          <a:p>
            <a:pPr algn="r"/>
            <a:r>
              <a:rPr lang="fa-IR" sz="2800" dirty="0" smtClean="0">
                <a:solidFill>
                  <a:schemeClr val="tx1"/>
                </a:solidFill>
                <a:cs typeface="B Nazanin" pitchFamily="2" charset="-78"/>
              </a:rPr>
              <a:t>۳-به دانش در ماورای صنعت نیاز است </a:t>
            </a:r>
          </a:p>
          <a:p>
            <a:pPr algn="r"/>
            <a:r>
              <a:rPr lang="fa-IR" sz="2800" dirty="0" smtClean="0">
                <a:solidFill>
                  <a:schemeClr val="tx1"/>
                </a:solidFill>
                <a:cs typeface="B Nazanin" pitchFamily="2" charset="-78"/>
              </a:rPr>
              <a:t>۴- بعد از ابداع یک فناوری جدید خلق می‌شود که نشان دهنده یک راه حل اساسی است </a:t>
            </a:r>
          </a:p>
          <a:p>
            <a:pPr algn="r"/>
            <a:r>
              <a:rPr lang="fa-IR" sz="2800" dirty="0" smtClean="0">
                <a:solidFill>
                  <a:schemeClr val="tx1"/>
                </a:solidFill>
                <a:cs typeface="B Nazanin" pitchFamily="2" charset="-78"/>
              </a:rPr>
              <a:t>۵-در این سطح ماده کاملا تغییر می‌کند </a:t>
            </a:r>
          </a:p>
          <a:p>
            <a:pPr algn="r"/>
            <a:r>
              <a:rPr lang="fa-IR" sz="2800" dirty="0" smtClean="0">
                <a:solidFill>
                  <a:schemeClr val="tx1"/>
                </a:solidFill>
                <a:cs typeface="B Nazanin" pitchFamily="2" charset="-78"/>
              </a:rPr>
              <a:t>۶-در این سطح تضاد‌های فیزیکی و تکنیکی کاملا رفع می‌شود </a:t>
            </a:r>
            <a:endParaRPr lang="en-US" sz="2800" dirty="0">
              <a:solidFill>
                <a:schemeClr val="tx1"/>
              </a:solidFill>
              <a:cs typeface="B Nazanin" pitchFamily="2" charset="-78"/>
            </a:endParaRPr>
          </a:p>
        </p:txBody>
      </p:sp>
      <p:sp>
        <p:nvSpPr>
          <p:cNvPr id="2" name="Date Placeholder 1"/>
          <p:cNvSpPr>
            <a:spLocks noGrp="1"/>
          </p:cNvSpPr>
          <p:nvPr>
            <p:ph type="dt" sz="half" idx="10"/>
          </p:nvPr>
        </p:nvSpPr>
        <p:spPr/>
        <p:txBody>
          <a:bodyPr/>
          <a:lstStyle/>
          <a:p>
            <a:fld id="{A0F2E2E1-11BF-4DA9-91A5-B6E3AFA26004}" type="datetime1">
              <a:rPr lang="en-US" smtClean="0"/>
              <a:t>3/16/2020</a:t>
            </a:fld>
            <a:endParaRPr lang="en-US" dirty="0"/>
          </a:p>
        </p:txBody>
      </p:sp>
      <p:sp>
        <p:nvSpPr>
          <p:cNvPr id="3" name="Footer Placeholder 2"/>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738441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3"/>
          <p:cNvSpPr/>
          <p:nvPr/>
        </p:nvSpPr>
        <p:spPr>
          <a:xfrm>
            <a:off x="5810248" y="0"/>
            <a:ext cx="6381752" cy="1571612"/>
          </a:xfrm>
          <a:prstGeom prst="lef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fa-IR" sz="3200" dirty="0" smtClean="0">
                <a:solidFill>
                  <a:schemeClr val="tx1"/>
                </a:solidFill>
                <a:cs typeface="B Nazanin" pitchFamily="2" charset="-78"/>
              </a:rPr>
              <a:t>سطح۵: کشف یک پدیده نو </a:t>
            </a:r>
          </a:p>
        </p:txBody>
      </p:sp>
      <p:sp>
        <p:nvSpPr>
          <p:cNvPr id="5" name="Rounded Rectangular Callout 4"/>
          <p:cNvSpPr/>
          <p:nvPr/>
        </p:nvSpPr>
        <p:spPr>
          <a:xfrm>
            <a:off x="857213" y="1643050"/>
            <a:ext cx="10953827" cy="3843350"/>
          </a:xfrm>
          <a:prstGeom prst="wedgeRoundRectCallou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fa-IR" sz="3200" dirty="0" smtClean="0">
                <a:solidFill>
                  <a:schemeClr val="tx1"/>
                </a:solidFill>
                <a:cs typeface="B Nazanin" pitchFamily="2" charset="-78"/>
              </a:rPr>
              <a:t>۱- از نظر آماری کمتر از یک درصد کل ابداعات را شامل می‌شود.</a:t>
            </a:r>
          </a:p>
          <a:p>
            <a:pPr algn="ctr"/>
            <a:r>
              <a:rPr lang="fa-IR" sz="3200" dirty="0" smtClean="0">
                <a:solidFill>
                  <a:schemeClr val="tx1"/>
                </a:solidFill>
                <a:cs typeface="B Nazanin" pitchFamily="2" charset="-78"/>
              </a:rPr>
              <a:t>۲- اختراعات ثیت شده با انجام صد‌ها هزار سعی و خطا گزینش شده‌اند.</a:t>
            </a:r>
          </a:p>
          <a:p>
            <a:pPr algn="ctr"/>
            <a:r>
              <a:rPr lang="fa-IR" sz="3200" dirty="0" smtClean="0">
                <a:solidFill>
                  <a:schemeClr val="tx1"/>
                </a:solidFill>
                <a:cs typeface="B Nazanin" pitchFamily="2" charset="-78"/>
              </a:rPr>
              <a:t>۳- به تمام محدوده دانش بشر و خارج از ان نیاز است.</a:t>
            </a:r>
          </a:p>
          <a:p>
            <a:pPr algn="ctr"/>
            <a:r>
              <a:rPr lang="fa-IR" sz="3200" dirty="0" smtClean="0">
                <a:solidFill>
                  <a:schemeClr val="tx1"/>
                </a:solidFill>
                <a:cs typeface="B Nazanin" pitchFamily="2" charset="-78"/>
              </a:rPr>
              <a:t>۴- یک کشف جدید صورت می‌گیرد.</a:t>
            </a:r>
          </a:p>
          <a:p>
            <a:pPr algn="ctr"/>
            <a:r>
              <a:rPr lang="fa-IR" sz="3200" dirty="0" smtClean="0">
                <a:solidFill>
                  <a:schemeClr val="tx1"/>
                </a:solidFill>
                <a:cs typeface="B Nazanin" pitchFamily="2" charset="-78"/>
              </a:rPr>
              <a:t>۵- منجر به ایجاد صنایع جدید می‌‌‌‌‌  شود</a:t>
            </a:r>
            <a:endParaRPr lang="en-US" sz="3200" dirty="0">
              <a:solidFill>
                <a:schemeClr val="tx1"/>
              </a:solidFill>
              <a:cs typeface="B Nazanin" pitchFamily="2" charset="-78"/>
            </a:endParaRPr>
          </a:p>
        </p:txBody>
      </p:sp>
      <p:sp>
        <p:nvSpPr>
          <p:cNvPr id="2" name="Date Placeholder 1"/>
          <p:cNvSpPr>
            <a:spLocks noGrp="1"/>
          </p:cNvSpPr>
          <p:nvPr>
            <p:ph type="dt" sz="half" idx="10"/>
          </p:nvPr>
        </p:nvSpPr>
        <p:spPr/>
        <p:txBody>
          <a:bodyPr/>
          <a:lstStyle/>
          <a:p>
            <a:fld id="{5ED5A81E-D190-40E1-9387-ECFB2D29D621}" type="datetime1">
              <a:rPr lang="en-US" smtClean="0"/>
              <a:t>3/16/2020</a:t>
            </a:fld>
            <a:endParaRPr lang="en-US" dirty="0"/>
          </a:p>
        </p:txBody>
      </p:sp>
      <p:sp>
        <p:nvSpPr>
          <p:cNvPr id="3" name="Footer Placeholder 2"/>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974958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7334216" y="0"/>
            <a:ext cx="4857784" cy="1857364"/>
          </a:xfrm>
          <a:prstGeom prst="wave">
            <a:avLst/>
          </a:prstGeom>
        </p:spPr>
        <p:style>
          <a:lnRef idx="3">
            <a:schemeClr val="lt1"/>
          </a:lnRef>
          <a:fillRef idx="1">
            <a:schemeClr val="accent4"/>
          </a:fillRef>
          <a:effectRef idx="1">
            <a:schemeClr val="accent4"/>
          </a:effectRef>
          <a:fontRef idx="minor">
            <a:schemeClr val="lt1"/>
          </a:fontRef>
        </p:style>
        <p:txBody>
          <a:bodyPr rtlCol="0" anchor="ctr"/>
          <a:lstStyle/>
          <a:p>
            <a:pPr algn="ctr" rtl="1"/>
            <a:r>
              <a:rPr lang="en-US" sz="3200" dirty="0" smtClean="0">
                <a:solidFill>
                  <a:schemeClr val="tx1"/>
                </a:solidFill>
                <a:latin typeface="Times New Roman" pitchFamily="18" charset="0"/>
                <a:cs typeface="Times New Roman" pitchFamily="18" charset="0"/>
              </a:rPr>
              <a:t>TRIZ</a:t>
            </a:r>
            <a:r>
              <a:rPr lang="fa-IR" sz="3200" dirty="0" smtClean="0">
                <a:solidFill>
                  <a:schemeClr val="tx1"/>
                </a:solidFill>
                <a:cs typeface="B Nazanin" pitchFamily="2" charset="-78"/>
              </a:rPr>
              <a:t> چیست؟</a:t>
            </a:r>
            <a:endParaRPr lang="en-US" sz="3200" dirty="0">
              <a:solidFill>
                <a:schemeClr val="tx1"/>
              </a:solidFill>
              <a:cs typeface="B Nazanin" pitchFamily="2" charset="-78"/>
            </a:endParaRPr>
          </a:p>
        </p:txBody>
      </p:sp>
      <p:sp>
        <p:nvSpPr>
          <p:cNvPr id="5" name="Cloud Callout 4"/>
          <p:cNvSpPr/>
          <p:nvPr/>
        </p:nvSpPr>
        <p:spPr>
          <a:xfrm>
            <a:off x="0" y="1942450"/>
            <a:ext cx="11715789" cy="3980679"/>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en-US" sz="3200" dirty="0" smtClean="0">
                <a:solidFill>
                  <a:schemeClr val="tx1"/>
                </a:solidFill>
                <a:latin typeface="Times New Roman" pitchFamily="18" charset="0"/>
                <a:cs typeface="Times New Roman" pitchFamily="18" charset="0"/>
              </a:rPr>
              <a:t>TRIZ</a:t>
            </a:r>
            <a:r>
              <a:rPr lang="fa-IR" sz="3200" dirty="0" smtClean="0">
                <a:solidFill>
                  <a:schemeClr val="tx1"/>
                </a:solidFill>
                <a:cs typeface="B Nazanin" pitchFamily="2" charset="-78"/>
              </a:rPr>
              <a:t> از حروف اول کلمات در عبارت روسی </a:t>
            </a:r>
            <a:r>
              <a:rPr lang="en-US" sz="3200" dirty="0" err="1" smtClean="0">
                <a:solidFill>
                  <a:schemeClr val="tx1"/>
                </a:solidFill>
                <a:latin typeface="Times New Roman" pitchFamily="18" charset="0"/>
                <a:cs typeface="Times New Roman" pitchFamily="18" charset="0"/>
              </a:rPr>
              <a:t>Izobrototelskikh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zadatch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Teoriya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Resheniya</a:t>
            </a:r>
            <a:r>
              <a:rPr lang="fa-IR" sz="3200" dirty="0" smtClean="0">
                <a:solidFill>
                  <a:schemeClr val="tx1"/>
                </a:solidFill>
                <a:latin typeface="Times New Roman" pitchFamily="18" charset="0"/>
                <a:cs typeface="Times New Roman" pitchFamily="18" charset="0"/>
              </a:rPr>
              <a:t> </a:t>
            </a:r>
            <a:r>
              <a:rPr lang="fa-IR" sz="3200" dirty="0" smtClean="0">
                <a:solidFill>
                  <a:schemeClr val="tx1"/>
                </a:solidFill>
                <a:cs typeface="B Nazanin" pitchFamily="2" charset="-78"/>
              </a:rPr>
              <a:t>است که برابر انگیلیسی آن عبارت </a:t>
            </a:r>
            <a:r>
              <a:rPr lang="en-US" sz="3200" dirty="0" smtClean="0">
                <a:solidFill>
                  <a:schemeClr val="tx1"/>
                </a:solidFill>
                <a:latin typeface="Times New Roman" pitchFamily="18" charset="0"/>
                <a:cs typeface="Times New Roman" pitchFamily="18" charset="0"/>
              </a:rPr>
              <a:t>Theory of inventive problem solving </a:t>
            </a:r>
            <a:r>
              <a:rPr lang="fa-IR" sz="3200" dirty="0" smtClean="0">
                <a:solidFill>
                  <a:schemeClr val="tx1"/>
                </a:solidFill>
                <a:latin typeface="Times New Roman" pitchFamily="18" charset="0"/>
                <a:cs typeface="Times New Roman" pitchFamily="18" charset="0"/>
              </a:rPr>
              <a:t> </a:t>
            </a:r>
            <a:r>
              <a:rPr lang="fa-IR" sz="3200" dirty="0" smtClean="0">
                <a:solidFill>
                  <a:schemeClr val="tx1"/>
                </a:solidFill>
                <a:cs typeface="B Nazanin" pitchFamily="2" charset="-78"/>
              </a:rPr>
              <a:t>با مخفف </a:t>
            </a:r>
            <a:r>
              <a:rPr lang="fa-IR" sz="3200" dirty="0" smtClean="0">
                <a:solidFill>
                  <a:schemeClr val="tx1"/>
                </a:solidFill>
                <a:latin typeface="Times New Roman" pitchFamily="18" charset="0"/>
                <a:cs typeface="Times New Roman" pitchFamily="18" charset="0"/>
              </a:rPr>
              <a:t>(</a:t>
            </a:r>
            <a:r>
              <a:rPr lang="en-US" sz="3200" dirty="0" smtClean="0">
                <a:solidFill>
                  <a:schemeClr val="tx1"/>
                </a:solidFill>
                <a:latin typeface="Times New Roman" pitchFamily="18" charset="0"/>
                <a:cs typeface="Times New Roman" pitchFamily="18" charset="0"/>
              </a:rPr>
              <a:t>TIPS</a:t>
            </a:r>
            <a:r>
              <a:rPr lang="fa-IR" sz="3200" dirty="0" smtClean="0">
                <a:solidFill>
                  <a:schemeClr val="tx1"/>
                </a:solidFill>
                <a:latin typeface="Times New Roman" pitchFamily="18" charset="0"/>
                <a:cs typeface="Times New Roman" pitchFamily="18" charset="0"/>
              </a:rPr>
              <a:t>) </a:t>
            </a:r>
            <a:r>
              <a:rPr lang="fa-IR" sz="3200" dirty="0" smtClean="0">
                <a:solidFill>
                  <a:schemeClr val="tx1"/>
                </a:solidFill>
                <a:cs typeface="B Nazanin" pitchFamily="2" charset="-78"/>
              </a:rPr>
              <a:t>است که به معنای نظریه حل ابداعانه مساله می‌باشد. </a:t>
            </a:r>
            <a:endParaRPr lang="en-US" sz="3200" dirty="0">
              <a:solidFill>
                <a:schemeClr val="tx1"/>
              </a:solidFill>
              <a:cs typeface="B Nazanin" pitchFamily="2" charset="-78"/>
            </a:endParaRPr>
          </a:p>
        </p:txBody>
      </p:sp>
      <p:sp>
        <p:nvSpPr>
          <p:cNvPr id="2" name="Date Placeholder 1"/>
          <p:cNvSpPr>
            <a:spLocks noGrp="1"/>
          </p:cNvSpPr>
          <p:nvPr>
            <p:ph type="dt" sz="half" idx="10"/>
          </p:nvPr>
        </p:nvSpPr>
        <p:spPr/>
        <p:txBody>
          <a:bodyPr/>
          <a:lstStyle/>
          <a:p>
            <a:fld id="{E36D3BE3-A9C1-4FC1-9A75-4FA81E3E77F0}" type="datetime1">
              <a:rPr lang="en-US" smtClean="0"/>
              <a:t>3/16/2020</a:t>
            </a:fld>
            <a:endParaRPr lang="en-US" dirty="0"/>
          </a:p>
        </p:txBody>
      </p:sp>
      <p:sp>
        <p:nvSpPr>
          <p:cNvPr id="3" name="Footer Placeholder 2"/>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481102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523968" y="0"/>
            <a:ext cx="10191821" cy="1357322"/>
          </a:xfrm>
          <a:prstGeom prst="ribbon">
            <a:avLst>
              <a:gd name="adj1" fmla="val 16667"/>
              <a:gd name="adj2" fmla="val 75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fa-IR" sz="3200" dirty="0" smtClean="0">
                <a:solidFill>
                  <a:schemeClr val="tx1"/>
                </a:solidFill>
                <a:cs typeface="B Nazanin" pitchFamily="2" charset="-78"/>
              </a:rPr>
              <a:t>الگوریتم برای حل مساله به روش ابداعی (</a:t>
            </a:r>
            <a:r>
              <a:rPr lang="en-US" sz="3200" dirty="0" smtClean="0">
                <a:solidFill>
                  <a:schemeClr val="tx1"/>
                </a:solidFill>
                <a:cs typeface="B Nazanin" pitchFamily="2" charset="-78"/>
              </a:rPr>
              <a:t>(ARIZ</a:t>
            </a:r>
            <a:endParaRPr lang="en-US" sz="3200" dirty="0">
              <a:solidFill>
                <a:schemeClr val="tx1"/>
              </a:solidFill>
              <a:cs typeface="B Nazanin" pitchFamily="2" charset="-78"/>
            </a:endParaRPr>
          </a:p>
        </p:txBody>
      </p:sp>
      <p:graphicFrame>
        <p:nvGraphicFramePr>
          <p:cNvPr id="5" name="Diagram 4"/>
          <p:cNvGraphicFramePr/>
          <p:nvPr/>
        </p:nvGraphicFramePr>
        <p:xfrm>
          <a:off x="0" y="2151058"/>
          <a:ext cx="9810819" cy="4706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 Arrow Callout 5"/>
          <p:cNvSpPr/>
          <p:nvPr/>
        </p:nvSpPr>
        <p:spPr>
          <a:xfrm>
            <a:off x="8858269" y="2143116"/>
            <a:ext cx="2857520" cy="3214710"/>
          </a:xfrm>
          <a:prstGeom prst="left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3200" dirty="0" smtClean="0">
                <a:solidFill>
                  <a:schemeClr val="tx1"/>
                </a:solidFill>
                <a:cs typeface="B Nazanin" pitchFamily="2" charset="-78"/>
              </a:rPr>
              <a:t>مراحل پایه‌ای این رویه عبارتند از :</a:t>
            </a:r>
            <a:endParaRPr lang="en-US" sz="3200" dirty="0">
              <a:solidFill>
                <a:schemeClr val="tx1"/>
              </a:solidFill>
              <a:cs typeface="B Nazanin" pitchFamily="2" charset="-78"/>
            </a:endParaRPr>
          </a:p>
        </p:txBody>
      </p:sp>
      <p:sp>
        <p:nvSpPr>
          <p:cNvPr id="2" name="Date Placeholder 1"/>
          <p:cNvSpPr>
            <a:spLocks noGrp="1"/>
          </p:cNvSpPr>
          <p:nvPr>
            <p:ph type="dt" sz="half" idx="10"/>
          </p:nvPr>
        </p:nvSpPr>
        <p:spPr/>
        <p:txBody>
          <a:bodyPr/>
          <a:lstStyle/>
          <a:p>
            <a:fld id="{1246EAB3-C2E5-4386-967F-4A7A315717F6}" type="datetime1">
              <a:rPr lang="en-US" smtClean="0"/>
              <a:t>3/16/2020</a:t>
            </a:fld>
            <a:endParaRPr lang="en-US" dirty="0"/>
          </a:p>
        </p:txBody>
      </p:sp>
      <p:sp>
        <p:nvSpPr>
          <p:cNvPr id="3" name="Footer Placeholder 2"/>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3069510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2952728" y="0"/>
            <a:ext cx="6762797" cy="1214422"/>
          </a:xfrm>
          <a:prstGeom prst="downArrow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rtl="1"/>
            <a:r>
              <a:rPr lang="fa-IR" sz="3200" dirty="0" smtClean="0">
                <a:solidFill>
                  <a:schemeClr val="tx1"/>
                </a:solidFill>
                <a:cs typeface="B Nazanin" pitchFamily="2" charset="-78"/>
              </a:rPr>
              <a:t>تعیین پیش‌گویانه خطا (</a:t>
            </a:r>
            <a:r>
              <a:rPr lang="en-US" sz="3200" dirty="0" smtClean="0">
                <a:solidFill>
                  <a:schemeClr val="tx1"/>
                </a:solidFill>
                <a:cs typeface="B Nazanin" pitchFamily="2" charset="-78"/>
              </a:rPr>
              <a:t>(AFD</a:t>
            </a:r>
            <a:endParaRPr lang="en-US" sz="3200" dirty="0">
              <a:solidFill>
                <a:schemeClr val="tx1"/>
              </a:solidFill>
              <a:cs typeface="B Nazanin" pitchFamily="2" charset="-78"/>
            </a:endParaRPr>
          </a:p>
        </p:txBody>
      </p:sp>
      <p:sp>
        <p:nvSpPr>
          <p:cNvPr id="6" name="Bevel 5"/>
          <p:cNvSpPr/>
          <p:nvPr/>
        </p:nvSpPr>
        <p:spPr>
          <a:xfrm>
            <a:off x="1047715" y="1500174"/>
            <a:ext cx="10858576" cy="3945283"/>
          </a:xfrm>
          <a:prstGeom prst="bevel">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rtl="1"/>
            <a:r>
              <a:rPr lang="fa-IR" sz="3200" dirty="0" smtClean="0">
                <a:solidFill>
                  <a:schemeClr val="tx1"/>
                </a:solidFill>
                <a:cs typeface="B Nazanin" pitchFamily="2" charset="-78"/>
              </a:rPr>
              <a:t>جلوگیری از بروز خطا‌های پیش‌بینی نشده در توسعه و ایجاد یک محصول جدید از اهمیت زیادی برخوردار است </a:t>
            </a:r>
            <a:r>
              <a:rPr lang="en-US" sz="3200" dirty="0" smtClean="0">
                <a:solidFill>
                  <a:schemeClr val="tx1"/>
                </a:solidFill>
                <a:cs typeface="B Nazanin" pitchFamily="2" charset="-78"/>
              </a:rPr>
              <a:t>AFD</a:t>
            </a:r>
            <a:r>
              <a:rPr lang="fa-IR" sz="3200" dirty="0" smtClean="0">
                <a:solidFill>
                  <a:schemeClr val="tx1"/>
                </a:solidFill>
                <a:cs typeface="B Nazanin" pitchFamily="2" charset="-78"/>
              </a:rPr>
              <a:t> به طور موثر مکانیزم خطا را کشف می‌کند و سپس احتمال رخدادآن را بررسی می‌نماید </a:t>
            </a:r>
            <a:endParaRPr lang="en-US" sz="3200" dirty="0">
              <a:solidFill>
                <a:schemeClr val="tx1"/>
              </a:solidFill>
              <a:cs typeface="B Nazanin" pitchFamily="2" charset="-78"/>
            </a:endParaRPr>
          </a:p>
        </p:txBody>
      </p:sp>
      <p:sp>
        <p:nvSpPr>
          <p:cNvPr id="2" name="Date Placeholder 1"/>
          <p:cNvSpPr>
            <a:spLocks noGrp="1"/>
          </p:cNvSpPr>
          <p:nvPr>
            <p:ph type="dt" sz="half" idx="10"/>
          </p:nvPr>
        </p:nvSpPr>
        <p:spPr/>
        <p:txBody>
          <a:bodyPr/>
          <a:lstStyle/>
          <a:p>
            <a:fld id="{62AFADBD-9E10-4914-A137-7E67C91333C0}" type="datetime1">
              <a:rPr lang="en-US" smtClean="0"/>
              <a:t>3/16/2020</a:t>
            </a:fld>
            <a:endParaRPr lang="en-US" dirty="0"/>
          </a:p>
        </p:txBody>
      </p:sp>
      <p:sp>
        <p:nvSpPr>
          <p:cNvPr id="3" name="Footer Placeholder 2"/>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17</a:t>
            </a:fld>
            <a:endParaRPr lang="en-US" dirty="0"/>
          </a:p>
        </p:txBody>
      </p:sp>
      <p:pic>
        <p:nvPicPr>
          <p:cNvPr id="7" name="Picture 2"/>
          <p:cNvPicPr>
            <a:picLocks noChangeAspect="1" noChangeArrowheads="1"/>
          </p:cNvPicPr>
          <p:nvPr/>
        </p:nvPicPr>
        <p:blipFill>
          <a:blip r:embed="rId2"/>
          <a:srcRect l="14648" t="16601" r="13574" b="16992"/>
          <a:stretch>
            <a:fillRect/>
          </a:stretch>
        </p:blipFill>
        <p:spPr bwMode="auto">
          <a:xfrm>
            <a:off x="0" y="0"/>
            <a:ext cx="12192000" cy="5977719"/>
          </a:xfrm>
          <a:prstGeom prst="rect">
            <a:avLst/>
          </a:prstGeom>
          <a:noFill/>
          <a:ln w="9525">
            <a:noFill/>
            <a:miter lim="800000"/>
            <a:headEnd/>
            <a:tailEnd/>
          </a:ln>
          <a:effectLst/>
        </p:spPr>
      </p:pic>
    </p:spTree>
    <p:extLst>
      <p:ext uri="{BB962C8B-B14F-4D97-AF65-F5344CB8AC3E}">
        <p14:creationId xmlns:p14="http://schemas.microsoft.com/office/powerpoint/2010/main" val="2872186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3731" y="285729"/>
            <a:ext cx="5715040" cy="646331"/>
          </a:xfrm>
          <a:prstGeom prst="rect">
            <a:avLst/>
          </a:prstGeom>
          <a:noFill/>
        </p:spPr>
        <p:txBody>
          <a:bodyPr wrap="square" rtlCol="1">
            <a:spAutoFit/>
          </a:bodyPr>
          <a:lstStyle/>
          <a:p>
            <a:pPr algn="ctr"/>
            <a:r>
              <a:rPr lang="fa-IR" sz="3600" dirty="0" smtClean="0">
                <a:cs typeface="B Jadid" pitchFamily="2" charset="-78"/>
              </a:rPr>
              <a:t>ويژگيهاي خلاقيت</a:t>
            </a:r>
            <a:endParaRPr lang="fa-IR" sz="3600" dirty="0">
              <a:cs typeface="B Jadid" pitchFamily="2" charset="-78"/>
            </a:endParaRPr>
          </a:p>
        </p:txBody>
      </p:sp>
      <p:graphicFrame>
        <p:nvGraphicFramePr>
          <p:cNvPr id="3" name="Diagram 2"/>
          <p:cNvGraphicFramePr/>
          <p:nvPr/>
        </p:nvGraphicFramePr>
        <p:xfrm>
          <a:off x="2032000" y="1397000"/>
          <a:ext cx="8128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C:\Program Files\Microsoft Office\MEDIA\CAGCAT10\j0305493.wmf"/>
          <p:cNvPicPr>
            <a:picLocks noChangeAspect="1" noChangeArrowheads="1"/>
          </p:cNvPicPr>
          <p:nvPr/>
        </p:nvPicPr>
        <p:blipFill>
          <a:blip r:embed="rId8"/>
          <a:srcRect/>
          <a:stretch>
            <a:fillRect/>
          </a:stretch>
        </p:blipFill>
        <p:spPr bwMode="auto">
          <a:xfrm>
            <a:off x="0" y="0"/>
            <a:ext cx="2414016" cy="1485900"/>
          </a:xfrm>
          <a:prstGeom prst="rect">
            <a:avLst/>
          </a:prstGeom>
          <a:noFill/>
        </p:spPr>
      </p:pic>
      <p:pic>
        <p:nvPicPr>
          <p:cNvPr id="9219" name="Picture 3" descr="C:\Program Files\Microsoft Office\MEDIA\CAGCAT10\j0216724.wmf"/>
          <p:cNvPicPr>
            <a:picLocks noChangeAspect="1" noChangeArrowheads="1"/>
          </p:cNvPicPr>
          <p:nvPr/>
        </p:nvPicPr>
        <p:blipFill>
          <a:blip r:embed="rId9"/>
          <a:srcRect/>
          <a:stretch>
            <a:fillRect/>
          </a:stretch>
        </p:blipFill>
        <p:spPr bwMode="auto">
          <a:xfrm>
            <a:off x="0" y="2428868"/>
            <a:ext cx="1933651" cy="1823314"/>
          </a:xfrm>
          <a:prstGeom prst="rect">
            <a:avLst/>
          </a:prstGeom>
          <a:noFill/>
        </p:spPr>
      </p:pic>
      <p:pic>
        <p:nvPicPr>
          <p:cNvPr id="9222" name="Picture 6" descr="C:\Program Files\Microsoft Office\MEDIA\CAGCAT10\j0195812.wmf"/>
          <p:cNvPicPr>
            <a:picLocks noChangeAspect="1" noChangeArrowheads="1"/>
          </p:cNvPicPr>
          <p:nvPr/>
        </p:nvPicPr>
        <p:blipFill>
          <a:blip r:embed="rId10"/>
          <a:srcRect/>
          <a:stretch>
            <a:fillRect/>
          </a:stretch>
        </p:blipFill>
        <p:spPr bwMode="auto">
          <a:xfrm>
            <a:off x="9144022" y="214290"/>
            <a:ext cx="1851540" cy="1428760"/>
          </a:xfrm>
          <a:prstGeom prst="rect">
            <a:avLst/>
          </a:prstGeom>
          <a:noFill/>
        </p:spPr>
      </p:pic>
      <p:pic>
        <p:nvPicPr>
          <p:cNvPr id="9223" name="Picture 7" descr="C:\Program Files\Microsoft Office\MEDIA\CAGCAT10\j0292020.wmf"/>
          <p:cNvPicPr>
            <a:picLocks noChangeAspect="1" noChangeArrowheads="1"/>
          </p:cNvPicPr>
          <p:nvPr/>
        </p:nvPicPr>
        <p:blipFill>
          <a:blip r:embed="rId11"/>
          <a:srcRect/>
          <a:stretch>
            <a:fillRect/>
          </a:stretch>
        </p:blipFill>
        <p:spPr bwMode="auto">
          <a:xfrm>
            <a:off x="9715526" y="2928934"/>
            <a:ext cx="1627025" cy="1158181"/>
          </a:xfrm>
          <a:prstGeom prst="rect">
            <a:avLst/>
          </a:prstGeom>
          <a:noFill/>
        </p:spPr>
      </p:pic>
      <p:pic>
        <p:nvPicPr>
          <p:cNvPr id="712705" name="Picture 1" descr="D:\clipart2\Business\CRTN_I-R\PYRAMID.WMF"/>
          <p:cNvPicPr>
            <a:picLocks noChangeAspect="1" noChangeArrowheads="1"/>
          </p:cNvPicPr>
          <p:nvPr/>
        </p:nvPicPr>
        <p:blipFill>
          <a:blip r:embed="rId12"/>
          <a:srcRect/>
          <a:stretch>
            <a:fillRect/>
          </a:stretch>
        </p:blipFill>
        <p:spPr bwMode="auto">
          <a:xfrm>
            <a:off x="1" y="4528514"/>
            <a:ext cx="2349497" cy="2329486"/>
          </a:xfrm>
          <a:prstGeom prst="rect">
            <a:avLst/>
          </a:prstGeom>
          <a:noFill/>
        </p:spPr>
      </p:pic>
      <p:pic>
        <p:nvPicPr>
          <p:cNvPr id="712706" name="Picture 2" descr="D:\clip art\CARTOONS\WINDFALL.WMF"/>
          <p:cNvPicPr>
            <a:picLocks noChangeAspect="1" noChangeArrowheads="1"/>
          </p:cNvPicPr>
          <p:nvPr/>
        </p:nvPicPr>
        <p:blipFill>
          <a:blip r:embed="rId13"/>
          <a:srcRect/>
          <a:stretch>
            <a:fillRect/>
          </a:stretch>
        </p:blipFill>
        <p:spPr bwMode="auto">
          <a:xfrm>
            <a:off x="9352704" y="4576764"/>
            <a:ext cx="2839339" cy="2209822"/>
          </a:xfrm>
          <a:prstGeom prst="rect">
            <a:avLst/>
          </a:prstGeom>
          <a:noFill/>
        </p:spPr>
      </p:pic>
      <p:sp>
        <p:nvSpPr>
          <p:cNvPr id="4" name="Date Placeholder 3"/>
          <p:cNvSpPr>
            <a:spLocks noGrp="1"/>
          </p:cNvSpPr>
          <p:nvPr>
            <p:ph type="dt" sz="half" idx="10"/>
          </p:nvPr>
        </p:nvSpPr>
        <p:spPr/>
        <p:txBody>
          <a:bodyPr/>
          <a:lstStyle/>
          <a:p>
            <a:pPr>
              <a:defRPr/>
            </a:pPr>
            <a:fld id="{1CBB66DA-9433-47CE-8115-7E4557D0DAC8}" type="datetime1">
              <a:rPr lang="en-US" smtClean="0"/>
              <a:t>3/16/2020</a:t>
            </a:fld>
            <a:endParaRPr lang="fa-IR"/>
          </a:p>
        </p:txBody>
      </p:sp>
      <p:sp>
        <p:nvSpPr>
          <p:cNvPr id="5" name="Footer Placeholder 4"/>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6" name="Slide Number Placeholder 5"/>
          <p:cNvSpPr>
            <a:spLocks noGrp="1"/>
          </p:cNvSpPr>
          <p:nvPr>
            <p:ph type="sldNum" sz="quarter" idx="12"/>
          </p:nvPr>
        </p:nvSpPr>
        <p:spPr/>
        <p:txBody>
          <a:bodyPr/>
          <a:lstStyle/>
          <a:p>
            <a:pPr>
              <a:defRPr/>
            </a:pPr>
            <a:fld id="{4D694B5C-BA52-4CC3-86CF-536AFE215A75}" type="slidenum">
              <a:rPr lang="fa-IR" smtClean="0"/>
              <a:pPr>
                <a:defRPr/>
              </a:pPr>
              <a:t>18</a:t>
            </a:fld>
            <a:endParaRPr lang="fa-IR"/>
          </a:p>
        </p:txBody>
      </p:sp>
    </p:spTree>
    <p:extLst>
      <p:ext uri="{BB962C8B-B14F-4D97-AF65-F5344CB8AC3E}">
        <p14:creationId xmlns:p14="http://schemas.microsoft.com/office/powerpoint/2010/main" val="211729271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ECFC92A6-0DC1-4193-8BFF-1540F3C2C656}"/>
                                            </p:graphicEl>
                                          </p:spTgt>
                                        </p:tgtEl>
                                        <p:attrNameLst>
                                          <p:attrName>style.visibility</p:attrName>
                                        </p:attrNameLst>
                                      </p:cBhvr>
                                      <p:to>
                                        <p:strVal val="visible"/>
                                      </p:to>
                                    </p:set>
                                    <p:animEffect transition="in" filter="fade">
                                      <p:cBhvr>
                                        <p:cTn id="12" dur="2000"/>
                                        <p:tgtEl>
                                          <p:spTgt spid="3">
                                            <p:graphicEl>
                                              <a:dgm id="{ECFC92A6-0DC1-4193-8BFF-1540F3C2C65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222"/>
                                        </p:tgtEl>
                                        <p:attrNameLst>
                                          <p:attrName>style.visibility</p:attrName>
                                        </p:attrNameLst>
                                      </p:cBhvr>
                                      <p:to>
                                        <p:strVal val="visible"/>
                                      </p:to>
                                    </p:set>
                                    <p:animEffect transition="in" filter="randombar(horizontal)">
                                      <p:cBhvr>
                                        <p:cTn id="17" dur="500"/>
                                        <p:tgtEl>
                                          <p:spTgt spid="92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B21B6D77-890D-4A2F-9BAC-076D0EACCD3C}"/>
                                            </p:graphicEl>
                                          </p:spTgt>
                                        </p:tgtEl>
                                        <p:attrNameLst>
                                          <p:attrName>style.visibility</p:attrName>
                                        </p:attrNameLst>
                                      </p:cBhvr>
                                      <p:to>
                                        <p:strVal val="visible"/>
                                      </p:to>
                                    </p:set>
                                    <p:animEffect transition="in" filter="fade">
                                      <p:cBhvr>
                                        <p:cTn id="22" dur="2000"/>
                                        <p:tgtEl>
                                          <p:spTgt spid="3">
                                            <p:graphicEl>
                                              <a:dgm id="{B21B6D77-890D-4A2F-9BAC-076D0EACCD3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219"/>
                                        </p:tgtEl>
                                        <p:attrNameLst>
                                          <p:attrName>style.visibility</p:attrName>
                                        </p:attrNameLst>
                                      </p:cBhvr>
                                      <p:to>
                                        <p:strVal val="visible"/>
                                      </p:to>
                                    </p:set>
                                    <p:animEffect transition="in" filter="randombar(horizontal)">
                                      <p:cBhvr>
                                        <p:cTn id="27" dur="500"/>
                                        <p:tgtEl>
                                          <p:spTgt spid="92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7EA372AA-F630-4A3E-84C9-4174603255E0}"/>
                                            </p:graphicEl>
                                          </p:spTgt>
                                        </p:tgtEl>
                                        <p:attrNameLst>
                                          <p:attrName>style.visibility</p:attrName>
                                        </p:attrNameLst>
                                      </p:cBhvr>
                                      <p:to>
                                        <p:strVal val="visible"/>
                                      </p:to>
                                    </p:set>
                                    <p:animEffect transition="in" filter="fade">
                                      <p:cBhvr>
                                        <p:cTn id="32" dur="2000"/>
                                        <p:tgtEl>
                                          <p:spTgt spid="3">
                                            <p:graphicEl>
                                              <a:dgm id="{7EA372AA-F630-4A3E-84C9-4174603255E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9223"/>
                                        </p:tgtEl>
                                        <p:attrNameLst>
                                          <p:attrName>style.visibility</p:attrName>
                                        </p:attrNameLst>
                                      </p:cBhvr>
                                      <p:to>
                                        <p:strVal val="visible"/>
                                      </p:to>
                                    </p:set>
                                    <p:animEffect transition="in" filter="randombar(horizontal)">
                                      <p:cBhvr>
                                        <p:cTn id="37" dur="500"/>
                                        <p:tgtEl>
                                          <p:spTgt spid="92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dgm id="{693E95C7-E90C-4C51-8E38-58F01056C3B9}"/>
                                            </p:graphicEl>
                                          </p:spTgt>
                                        </p:tgtEl>
                                        <p:attrNameLst>
                                          <p:attrName>style.visibility</p:attrName>
                                        </p:attrNameLst>
                                      </p:cBhvr>
                                      <p:to>
                                        <p:strVal val="visible"/>
                                      </p:to>
                                    </p:set>
                                    <p:animEffect transition="in" filter="fade">
                                      <p:cBhvr>
                                        <p:cTn id="42" dur="2000"/>
                                        <p:tgtEl>
                                          <p:spTgt spid="3">
                                            <p:graphicEl>
                                              <a:dgm id="{693E95C7-E90C-4C51-8E38-58F01056C3B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712705"/>
                                        </p:tgtEl>
                                        <p:attrNameLst>
                                          <p:attrName>style.visibility</p:attrName>
                                        </p:attrNameLst>
                                      </p:cBhvr>
                                      <p:to>
                                        <p:strVal val="visible"/>
                                      </p:to>
                                    </p:set>
                                    <p:animEffect transition="in" filter="randombar(horizontal)">
                                      <p:cBhvr>
                                        <p:cTn id="47" dur="500"/>
                                        <p:tgtEl>
                                          <p:spTgt spid="71270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graphicEl>
                                              <a:dgm id="{CC6D3133-B98F-492E-BE61-A8700618B5A0}"/>
                                            </p:graphicEl>
                                          </p:spTgt>
                                        </p:tgtEl>
                                        <p:attrNameLst>
                                          <p:attrName>style.visibility</p:attrName>
                                        </p:attrNameLst>
                                      </p:cBhvr>
                                      <p:to>
                                        <p:strVal val="visible"/>
                                      </p:to>
                                    </p:set>
                                    <p:animEffect transition="in" filter="fade">
                                      <p:cBhvr>
                                        <p:cTn id="52" dur="2000"/>
                                        <p:tgtEl>
                                          <p:spTgt spid="3">
                                            <p:graphicEl>
                                              <a:dgm id="{CC6D3133-B98F-492E-BE61-A8700618B5A0}"/>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graphicEl>
                                              <a:dgm id="{4515DD43-B328-47D4-BBA3-69989FFEF833}"/>
                                            </p:graphicEl>
                                          </p:spTgt>
                                        </p:tgtEl>
                                        <p:attrNameLst>
                                          <p:attrName>style.visibility</p:attrName>
                                        </p:attrNameLst>
                                      </p:cBhvr>
                                      <p:to>
                                        <p:strVal val="visible"/>
                                      </p:to>
                                    </p:set>
                                    <p:animEffect transition="in" filter="fade">
                                      <p:cBhvr>
                                        <p:cTn id="57" dur="2000"/>
                                        <p:tgtEl>
                                          <p:spTgt spid="3">
                                            <p:graphicEl>
                                              <a:dgm id="{4515DD43-B328-47D4-BBA3-69989FFEF833}"/>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712706"/>
                                        </p:tgtEl>
                                        <p:attrNameLst>
                                          <p:attrName>style.visibility</p:attrName>
                                        </p:attrNameLst>
                                      </p:cBhvr>
                                      <p:to>
                                        <p:strVal val="visible"/>
                                      </p:to>
                                    </p:set>
                                    <p:animEffect transition="in" filter="randombar(horizontal)">
                                      <p:cBhvr>
                                        <p:cTn id="62" dur="500"/>
                                        <p:tgtEl>
                                          <p:spTgt spid="71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666712" y="214290"/>
          <a:ext cx="10858576" cy="6429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descr="C:\Program Files\Microsoft Office\MEDIA\CAGCAT10\j0149481.wmf"/>
          <p:cNvPicPr>
            <a:picLocks noChangeAspect="1" noChangeArrowheads="1"/>
          </p:cNvPicPr>
          <p:nvPr/>
        </p:nvPicPr>
        <p:blipFill>
          <a:blip r:embed="rId8"/>
          <a:srcRect/>
          <a:stretch>
            <a:fillRect/>
          </a:stretch>
        </p:blipFill>
        <p:spPr bwMode="auto">
          <a:xfrm>
            <a:off x="8191515" y="1"/>
            <a:ext cx="2858883" cy="2178867"/>
          </a:xfrm>
          <a:prstGeom prst="rect">
            <a:avLst/>
          </a:prstGeom>
          <a:noFill/>
        </p:spPr>
      </p:pic>
      <p:sp>
        <p:nvSpPr>
          <p:cNvPr id="2" name="Date Placeholder 1"/>
          <p:cNvSpPr>
            <a:spLocks noGrp="1"/>
          </p:cNvSpPr>
          <p:nvPr>
            <p:ph type="dt" sz="half" idx="10"/>
          </p:nvPr>
        </p:nvSpPr>
        <p:spPr/>
        <p:txBody>
          <a:bodyPr/>
          <a:lstStyle/>
          <a:p>
            <a:pPr>
              <a:defRPr/>
            </a:pPr>
            <a:fld id="{57FC647B-67ED-47C4-A714-76AE163B2481}" type="datetime1">
              <a:rPr lang="en-US" smtClean="0"/>
              <a:t>3/16/2020</a:t>
            </a:fld>
            <a:endParaRPr lang="fa-IR"/>
          </a:p>
        </p:txBody>
      </p:sp>
      <p:sp>
        <p:nvSpPr>
          <p:cNvPr id="4" name="Footer Placeholder 3"/>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5" name="Slide Number Placeholder 4"/>
          <p:cNvSpPr>
            <a:spLocks noGrp="1"/>
          </p:cNvSpPr>
          <p:nvPr>
            <p:ph type="sldNum" sz="quarter" idx="12"/>
          </p:nvPr>
        </p:nvSpPr>
        <p:spPr/>
        <p:txBody>
          <a:bodyPr/>
          <a:lstStyle/>
          <a:p>
            <a:pPr>
              <a:defRPr/>
            </a:pPr>
            <a:fld id="{4D694B5C-BA52-4CC3-86CF-536AFE215A75}" type="slidenum">
              <a:rPr lang="fa-IR" smtClean="0"/>
              <a:pPr>
                <a:defRPr/>
              </a:pPr>
              <a:t>19</a:t>
            </a:fld>
            <a:endParaRPr lang="fa-IR"/>
          </a:p>
        </p:txBody>
      </p:sp>
    </p:spTree>
    <p:extLst>
      <p:ext uri="{BB962C8B-B14F-4D97-AF65-F5344CB8AC3E}">
        <p14:creationId xmlns:p14="http://schemas.microsoft.com/office/powerpoint/2010/main" val="329102268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C171EDF5-78FA-46E0-9445-292A2A96B80D}"/>
                                            </p:graphicEl>
                                          </p:spTgt>
                                        </p:tgtEl>
                                        <p:attrNameLst>
                                          <p:attrName>style.visibility</p:attrName>
                                        </p:attrNameLst>
                                      </p:cBhvr>
                                      <p:to>
                                        <p:strVal val="visible"/>
                                      </p:to>
                                    </p:set>
                                    <p:anim calcmode="lin" valueType="num">
                                      <p:cBhvr additive="base">
                                        <p:cTn id="7" dur="500" fill="hold"/>
                                        <p:tgtEl>
                                          <p:spTgt spid="3">
                                            <p:graphicEl>
                                              <a:dgm id="{C171EDF5-78FA-46E0-9445-292A2A96B80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C171EDF5-78FA-46E0-9445-292A2A96B80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B222E9DC-915B-48CC-AF01-AB39C2C0C9BC}"/>
                                            </p:graphicEl>
                                          </p:spTgt>
                                        </p:tgtEl>
                                        <p:attrNameLst>
                                          <p:attrName>style.visibility</p:attrName>
                                        </p:attrNameLst>
                                      </p:cBhvr>
                                      <p:to>
                                        <p:strVal val="visible"/>
                                      </p:to>
                                    </p:set>
                                    <p:anim calcmode="lin" valueType="num">
                                      <p:cBhvr additive="base">
                                        <p:cTn id="13" dur="500" fill="hold"/>
                                        <p:tgtEl>
                                          <p:spTgt spid="3">
                                            <p:graphicEl>
                                              <a:dgm id="{B222E9DC-915B-48CC-AF01-AB39C2C0C9B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B222E9DC-915B-48CC-AF01-AB39C2C0C9BC}"/>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graphicEl>
                                              <a:dgm id="{68E1813D-0F65-4E0B-9B62-78592160B994}"/>
                                            </p:graphicEl>
                                          </p:spTgt>
                                        </p:tgtEl>
                                        <p:attrNameLst>
                                          <p:attrName>style.visibility</p:attrName>
                                        </p:attrNameLst>
                                      </p:cBhvr>
                                      <p:to>
                                        <p:strVal val="visible"/>
                                      </p:to>
                                    </p:set>
                                    <p:anim calcmode="lin" valueType="num">
                                      <p:cBhvr additive="base">
                                        <p:cTn id="19" dur="500" fill="hold"/>
                                        <p:tgtEl>
                                          <p:spTgt spid="3">
                                            <p:graphicEl>
                                              <a:dgm id="{68E1813D-0F65-4E0B-9B62-78592160B99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dgm id="{68E1813D-0F65-4E0B-9B62-78592160B994}"/>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graphicEl>
                                              <a:dgm id="{64F336A3-61AC-4FDE-B23A-2A54B67DAC3B}"/>
                                            </p:graphicEl>
                                          </p:spTgt>
                                        </p:tgtEl>
                                        <p:attrNameLst>
                                          <p:attrName>style.visibility</p:attrName>
                                        </p:attrNameLst>
                                      </p:cBhvr>
                                      <p:to>
                                        <p:strVal val="visible"/>
                                      </p:to>
                                    </p:set>
                                    <p:anim calcmode="lin" valueType="num">
                                      <p:cBhvr additive="base">
                                        <p:cTn id="23" dur="500" fill="hold"/>
                                        <p:tgtEl>
                                          <p:spTgt spid="3">
                                            <p:graphicEl>
                                              <a:dgm id="{64F336A3-61AC-4FDE-B23A-2A54B67DAC3B}"/>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graphicEl>
                                              <a:dgm id="{64F336A3-61AC-4FDE-B23A-2A54B67DAC3B}"/>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graphicEl>
                                              <a:dgm id="{ACBEEC05-D486-4B51-ACD4-026C79061810}"/>
                                            </p:graphicEl>
                                          </p:spTgt>
                                        </p:tgtEl>
                                        <p:attrNameLst>
                                          <p:attrName>style.visibility</p:attrName>
                                        </p:attrNameLst>
                                      </p:cBhvr>
                                      <p:to>
                                        <p:strVal val="visible"/>
                                      </p:to>
                                    </p:set>
                                    <p:anim calcmode="lin" valueType="num">
                                      <p:cBhvr additive="base">
                                        <p:cTn id="29" dur="500" fill="hold"/>
                                        <p:tgtEl>
                                          <p:spTgt spid="3">
                                            <p:graphicEl>
                                              <a:dgm id="{ACBEEC05-D486-4B51-ACD4-026C79061810}"/>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graphicEl>
                                              <a:dgm id="{ACBEEC05-D486-4B51-ACD4-026C79061810}"/>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graphicEl>
                                              <a:dgm id="{00FC0564-BDAB-48C3-BAC5-51528AA5FBA0}"/>
                                            </p:graphicEl>
                                          </p:spTgt>
                                        </p:tgtEl>
                                        <p:attrNameLst>
                                          <p:attrName>style.visibility</p:attrName>
                                        </p:attrNameLst>
                                      </p:cBhvr>
                                      <p:to>
                                        <p:strVal val="visible"/>
                                      </p:to>
                                    </p:set>
                                    <p:anim calcmode="lin" valueType="num">
                                      <p:cBhvr additive="base">
                                        <p:cTn id="33" dur="500" fill="hold"/>
                                        <p:tgtEl>
                                          <p:spTgt spid="3">
                                            <p:graphicEl>
                                              <a:dgm id="{00FC0564-BDAB-48C3-BAC5-51528AA5FBA0}"/>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graphicEl>
                                              <a:dgm id="{00FC0564-BDAB-48C3-BAC5-51528AA5FBA0}"/>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graphicEl>
                                              <a:dgm id="{CF00E3F5-DBE9-4007-9274-F1CB3EC1A530}"/>
                                            </p:graphicEl>
                                          </p:spTgt>
                                        </p:tgtEl>
                                        <p:attrNameLst>
                                          <p:attrName>style.visibility</p:attrName>
                                        </p:attrNameLst>
                                      </p:cBhvr>
                                      <p:to>
                                        <p:strVal val="visible"/>
                                      </p:to>
                                    </p:set>
                                    <p:anim calcmode="lin" valueType="num">
                                      <p:cBhvr additive="base">
                                        <p:cTn id="39" dur="500" fill="hold"/>
                                        <p:tgtEl>
                                          <p:spTgt spid="3">
                                            <p:graphicEl>
                                              <a:dgm id="{CF00E3F5-DBE9-4007-9274-F1CB3EC1A530}"/>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graphicEl>
                                              <a:dgm id="{CF00E3F5-DBE9-4007-9274-F1CB3EC1A530}"/>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graphicEl>
                                              <a:dgm id="{F032E6E6-258A-4DB8-B93B-726321413215}"/>
                                            </p:graphicEl>
                                          </p:spTgt>
                                        </p:tgtEl>
                                        <p:attrNameLst>
                                          <p:attrName>style.visibility</p:attrName>
                                        </p:attrNameLst>
                                      </p:cBhvr>
                                      <p:to>
                                        <p:strVal val="visible"/>
                                      </p:to>
                                    </p:set>
                                    <p:anim calcmode="lin" valueType="num">
                                      <p:cBhvr additive="base">
                                        <p:cTn id="43" dur="500" fill="hold"/>
                                        <p:tgtEl>
                                          <p:spTgt spid="3">
                                            <p:graphicEl>
                                              <a:dgm id="{F032E6E6-258A-4DB8-B93B-726321413215}"/>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graphicEl>
                                              <a:dgm id="{F032E6E6-258A-4DB8-B93B-726321413215}"/>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graphicEl>
                                              <a:dgm id="{41C14FBE-8621-4993-9F8D-8408D543FB79}"/>
                                            </p:graphicEl>
                                          </p:spTgt>
                                        </p:tgtEl>
                                        <p:attrNameLst>
                                          <p:attrName>style.visibility</p:attrName>
                                        </p:attrNameLst>
                                      </p:cBhvr>
                                      <p:to>
                                        <p:strVal val="visible"/>
                                      </p:to>
                                    </p:set>
                                    <p:anim calcmode="lin" valueType="num">
                                      <p:cBhvr additive="base">
                                        <p:cTn id="47" dur="500" fill="hold"/>
                                        <p:tgtEl>
                                          <p:spTgt spid="3">
                                            <p:graphicEl>
                                              <a:dgm id="{41C14FBE-8621-4993-9F8D-8408D543FB79}"/>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graphicEl>
                                              <a:dgm id="{41C14FBE-8621-4993-9F8D-8408D543FB7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764275" y="3435531"/>
            <a:ext cx="11068333" cy="2733257"/>
          </a:xfrm>
        </p:spPr>
        <p:txBody>
          <a:bodyPr>
            <a:normAutofit fontScale="85000" lnSpcReduction="20000"/>
          </a:bodyPr>
          <a:lstStyle/>
          <a:p>
            <a:r>
              <a:rPr lang="fa-IR" sz="9600" dirty="0">
                <a:solidFill>
                  <a:srgbClr val="0F0044"/>
                </a:solidFill>
                <a:latin typeface="IranNastaliq" panose="02020505000000020003" pitchFamily="18" charset="0"/>
                <a:cs typeface="IranNastaliq" panose="02020505000000020003" pitchFamily="18" charset="0"/>
              </a:rPr>
              <a:t>دانشگاه فنی و حرفه ای</a:t>
            </a:r>
            <a:endParaRPr lang="en-US" sz="9600" dirty="0">
              <a:solidFill>
                <a:srgbClr val="0F0044"/>
              </a:solidFill>
              <a:latin typeface="IranNastaliq" panose="02020505000000020003" pitchFamily="18" charset="0"/>
              <a:cs typeface="IranNastaliq" panose="02020505000000020003" pitchFamily="18" charset="0"/>
            </a:endParaRPr>
          </a:p>
          <a:p>
            <a:r>
              <a:rPr lang="fa-IR" sz="9600" dirty="0">
                <a:solidFill>
                  <a:srgbClr val="0F0044"/>
                </a:solidFill>
                <a:latin typeface="IranNastaliq" panose="02020505000000020003" pitchFamily="18" charset="0"/>
                <a:cs typeface="IranNastaliq" panose="02020505000000020003" pitchFamily="18" charset="0"/>
              </a:rPr>
              <a:t>آموزشکده فنی و حرفه ای امام خمینی (ره) قاین</a:t>
            </a:r>
            <a:endParaRPr lang="en-US" sz="9600" dirty="0">
              <a:solidFill>
                <a:srgbClr val="0F0044"/>
              </a:solidFill>
              <a:latin typeface="IranNastaliq" panose="02020505000000020003" pitchFamily="18" charset="0"/>
              <a:cs typeface="IranNastaliq" panose="02020505000000020003" pitchFamily="18" charset="0"/>
            </a:endParaRPr>
          </a:p>
          <a:p>
            <a:endParaRPr lang="en-US" dirty="0"/>
          </a:p>
        </p:txBody>
      </p:sp>
      <p:pic>
        <p:nvPicPr>
          <p:cNvPr id="6" name="Content Placeholder 5"/>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24624" t="1" r="25902" b="46477"/>
          <a:stretch/>
        </p:blipFill>
        <p:spPr>
          <a:xfrm>
            <a:off x="3957851" y="170759"/>
            <a:ext cx="3725649" cy="3060621"/>
          </a:xfrm>
        </p:spPr>
      </p:pic>
      <p:sp>
        <p:nvSpPr>
          <p:cNvPr id="5" name="Date Placeholder 4"/>
          <p:cNvSpPr>
            <a:spLocks noGrp="1"/>
          </p:cNvSpPr>
          <p:nvPr>
            <p:ph type="dt" sz="half" idx="10"/>
          </p:nvPr>
        </p:nvSpPr>
        <p:spPr/>
        <p:txBody>
          <a:bodyPr/>
          <a:lstStyle/>
          <a:p>
            <a:fld id="{3A58A8C6-A705-43C1-8066-C152C5B5D857}" type="datetime1">
              <a:rPr lang="en-US" smtClean="0"/>
              <a:t>3/16/2020</a:t>
            </a:fld>
            <a:endParaRPr lang="en-US" dirty="0"/>
          </a:p>
        </p:txBody>
      </p:sp>
      <p:sp>
        <p:nvSpPr>
          <p:cNvPr id="7" name="Footer Placeholder 6"/>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1174044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1500"/>
                            </p:stCondLst>
                            <p:childTnLst>
                              <p:par>
                                <p:cTn id="9" presetID="10" presetClass="entr" presetSubtype="0" fill="hold" nodeType="afterEffect">
                                  <p:stCondLst>
                                    <p:cond delay="1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par>
                                <p:cTn id="12" presetID="10" presetClass="entr" presetSubtype="0" fill="hold" nodeType="withEffect">
                                  <p:stCondLst>
                                    <p:cond delay="150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5736" y="214290"/>
            <a:ext cx="7810555" cy="1631216"/>
          </a:xfrm>
          <a:prstGeom prst="rect">
            <a:avLst/>
          </a:prstGeom>
          <a:noFill/>
        </p:spPr>
        <p:txBody>
          <a:bodyPr wrap="square" rtlCol="1">
            <a:spAutoFit/>
          </a:bodyPr>
          <a:lstStyle/>
          <a:p>
            <a:pPr algn="r"/>
            <a:r>
              <a:rPr lang="fa-IR" sz="4000" b="1" dirty="0" smtClean="0">
                <a:solidFill>
                  <a:srgbClr val="FF0000"/>
                </a:solidFill>
                <a:cs typeface="B Jadid" pitchFamily="2" charset="-78"/>
              </a:rPr>
              <a:t>فن طوفان فكري</a:t>
            </a:r>
          </a:p>
          <a:p>
            <a:pPr algn="r"/>
            <a:r>
              <a:rPr lang="fa-IR" sz="2000" dirty="0" smtClean="0">
                <a:cs typeface="B Koodak" pitchFamily="2" charset="-78"/>
              </a:rPr>
              <a:t>جائي كه تعدادافراد زياداست و موضوع مشخص همه نظر مي دهندوحق اظهارنظري در رابطه با ايده ها وجود ندارد حق مسخره كردن وجود نداردايده هاي در يك رده دسته بندي مي شوند وآنها كه جالبند جدا مي گردند.</a:t>
            </a:r>
            <a:endParaRPr lang="fa-IR" sz="2000" dirty="0">
              <a:cs typeface="B Koodak" pitchFamily="2" charset="-78"/>
            </a:endParaRPr>
          </a:p>
        </p:txBody>
      </p:sp>
      <p:graphicFrame>
        <p:nvGraphicFramePr>
          <p:cNvPr id="5" name="Diagram 4"/>
          <p:cNvGraphicFramePr/>
          <p:nvPr>
            <p:extLst>
              <p:ext uri="{D42A27DB-BD31-4B8C-83A1-F6EECF244321}">
                <p14:modId xmlns:p14="http://schemas.microsoft.com/office/powerpoint/2010/main" val="1074846349"/>
              </p:ext>
            </p:extLst>
          </p:nvPr>
        </p:nvGraphicFramePr>
        <p:xfrm>
          <a:off x="3047979" y="2214554"/>
          <a:ext cx="8953563"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3" descr="C:\Program Files\Microsoft Office\MEDIA\CAGCAT10\j0233018.wmf"/>
          <p:cNvPicPr>
            <a:picLocks noChangeAspect="1" noChangeArrowheads="1"/>
          </p:cNvPicPr>
          <p:nvPr/>
        </p:nvPicPr>
        <p:blipFill>
          <a:blip r:embed="rId8"/>
          <a:srcRect/>
          <a:stretch>
            <a:fillRect/>
          </a:stretch>
        </p:blipFill>
        <p:spPr bwMode="auto">
          <a:xfrm>
            <a:off x="91964" y="2"/>
            <a:ext cx="2955728" cy="2251880"/>
          </a:xfrm>
          <a:prstGeom prst="rect">
            <a:avLst/>
          </a:prstGeom>
          <a:noFill/>
        </p:spPr>
      </p:pic>
      <p:sp>
        <p:nvSpPr>
          <p:cNvPr id="3" name="Date Placeholder 2"/>
          <p:cNvSpPr>
            <a:spLocks noGrp="1"/>
          </p:cNvSpPr>
          <p:nvPr>
            <p:ph type="dt" sz="half" idx="10"/>
          </p:nvPr>
        </p:nvSpPr>
        <p:spPr/>
        <p:txBody>
          <a:bodyPr/>
          <a:lstStyle/>
          <a:p>
            <a:pPr>
              <a:defRPr/>
            </a:pPr>
            <a:fld id="{98A12F9B-0812-4BD5-AC57-259092DDC3F2}" type="datetime1">
              <a:rPr lang="en-US" smtClean="0"/>
              <a:t>3/16/2020</a:t>
            </a:fld>
            <a:endParaRPr lang="fa-IR"/>
          </a:p>
        </p:txBody>
      </p:sp>
      <p:sp>
        <p:nvSpPr>
          <p:cNvPr id="4" name="Footer Placeholder 3"/>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7" name="Slide Number Placeholder 6"/>
          <p:cNvSpPr>
            <a:spLocks noGrp="1"/>
          </p:cNvSpPr>
          <p:nvPr>
            <p:ph type="sldNum" sz="quarter" idx="12"/>
          </p:nvPr>
        </p:nvSpPr>
        <p:spPr/>
        <p:txBody>
          <a:bodyPr/>
          <a:lstStyle/>
          <a:p>
            <a:pPr>
              <a:defRPr/>
            </a:pPr>
            <a:fld id="{4D694B5C-BA52-4CC3-86CF-536AFE215A75}" type="slidenum">
              <a:rPr lang="fa-IR" smtClean="0"/>
              <a:pPr>
                <a:defRPr/>
              </a:pPr>
              <a:t>20</a:t>
            </a:fld>
            <a:endParaRPr lang="fa-IR"/>
          </a:p>
        </p:txBody>
      </p:sp>
    </p:spTree>
    <p:extLst>
      <p:ext uri="{BB962C8B-B14F-4D97-AF65-F5344CB8AC3E}">
        <p14:creationId xmlns:p14="http://schemas.microsoft.com/office/powerpoint/2010/main" val="146793620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6D5EB5D9-2173-43BC-A36C-9EE0B5DD3470}"/>
                                            </p:graphicEl>
                                          </p:spTgt>
                                        </p:tgtEl>
                                        <p:attrNameLst>
                                          <p:attrName>style.visibility</p:attrName>
                                        </p:attrNameLst>
                                      </p:cBhvr>
                                      <p:to>
                                        <p:strVal val="visible"/>
                                      </p:to>
                                    </p:set>
                                    <p:animEffect transition="in" filter="wipe(down)">
                                      <p:cBhvr>
                                        <p:cTn id="7" dur="500"/>
                                        <p:tgtEl>
                                          <p:spTgt spid="5">
                                            <p:graphicEl>
                                              <a:dgm id="{6D5EB5D9-2173-43BC-A36C-9EE0B5DD347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5B22006E-0DE8-4B90-A2B6-0CE444399C7C}"/>
                                            </p:graphicEl>
                                          </p:spTgt>
                                        </p:tgtEl>
                                        <p:attrNameLst>
                                          <p:attrName>style.visibility</p:attrName>
                                        </p:attrNameLst>
                                      </p:cBhvr>
                                      <p:to>
                                        <p:strVal val="visible"/>
                                      </p:to>
                                    </p:set>
                                    <p:animEffect transition="in" filter="wipe(down)">
                                      <p:cBhvr>
                                        <p:cTn id="10" dur="500"/>
                                        <p:tgtEl>
                                          <p:spTgt spid="5">
                                            <p:graphicEl>
                                              <a:dgm id="{5B22006E-0DE8-4B90-A2B6-0CE444399C7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graphicEl>
                                              <a:dgm id="{A1221502-0966-4985-9997-9CE906F0DF15}"/>
                                            </p:graphicEl>
                                          </p:spTgt>
                                        </p:tgtEl>
                                        <p:attrNameLst>
                                          <p:attrName>style.visibility</p:attrName>
                                        </p:attrNameLst>
                                      </p:cBhvr>
                                      <p:to>
                                        <p:strVal val="visible"/>
                                      </p:to>
                                    </p:set>
                                    <p:animEffect transition="in" filter="wipe(down)">
                                      <p:cBhvr>
                                        <p:cTn id="15" dur="500"/>
                                        <p:tgtEl>
                                          <p:spTgt spid="5">
                                            <p:graphicEl>
                                              <a:dgm id="{A1221502-0966-4985-9997-9CE906F0DF1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graphicEl>
                                              <a:dgm id="{7723EC48-ED5E-4413-B72D-F38800FF9A02}"/>
                                            </p:graphicEl>
                                          </p:spTgt>
                                        </p:tgtEl>
                                        <p:attrNameLst>
                                          <p:attrName>style.visibility</p:attrName>
                                        </p:attrNameLst>
                                      </p:cBhvr>
                                      <p:to>
                                        <p:strVal val="visible"/>
                                      </p:to>
                                    </p:set>
                                    <p:animEffect transition="in" filter="wipe(down)">
                                      <p:cBhvr>
                                        <p:cTn id="20" dur="500"/>
                                        <p:tgtEl>
                                          <p:spTgt spid="5">
                                            <p:graphicEl>
                                              <a:dgm id="{7723EC48-ED5E-4413-B72D-F38800FF9A02}"/>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graphicEl>
                                              <a:dgm id="{10AA69F4-918C-49CF-9184-6676E556127B}"/>
                                            </p:graphicEl>
                                          </p:spTgt>
                                        </p:tgtEl>
                                        <p:attrNameLst>
                                          <p:attrName>style.visibility</p:attrName>
                                        </p:attrNameLst>
                                      </p:cBhvr>
                                      <p:to>
                                        <p:strVal val="visible"/>
                                      </p:to>
                                    </p:set>
                                    <p:animEffect transition="in" filter="wipe(down)">
                                      <p:cBhvr>
                                        <p:cTn id="25" dur="500"/>
                                        <p:tgtEl>
                                          <p:spTgt spid="5">
                                            <p:graphicEl>
                                              <a:dgm id="{10AA69F4-918C-49CF-9184-6676E55612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2226" y="71415"/>
            <a:ext cx="8953563" cy="2554545"/>
          </a:xfrm>
          <a:prstGeom prst="rect">
            <a:avLst/>
          </a:prstGeom>
          <a:noFill/>
        </p:spPr>
        <p:txBody>
          <a:bodyPr wrap="square" rtlCol="1">
            <a:spAutoFit/>
          </a:bodyPr>
          <a:lstStyle/>
          <a:p>
            <a:pPr algn="r"/>
            <a:r>
              <a:rPr lang="fa-IR" sz="4000" b="1" dirty="0" smtClean="0">
                <a:solidFill>
                  <a:srgbClr val="FF0000"/>
                </a:solidFill>
                <a:cs typeface="B Jadid" pitchFamily="2" charset="-78"/>
              </a:rPr>
              <a:t>فن فهرست خصوصيات</a:t>
            </a:r>
          </a:p>
          <a:p>
            <a:pPr algn="r"/>
            <a:r>
              <a:rPr lang="fa-IR" sz="2000" dirty="0" smtClean="0">
                <a:cs typeface="B Koodak" pitchFamily="2" charset="-78"/>
              </a:rPr>
              <a:t>موضوع را به اجزاء كوچكتر تقسيم كرده وهرجزئ بطور مستقل مورد بررسي قرار مي گيرد</a:t>
            </a:r>
          </a:p>
          <a:p>
            <a:pPr algn="r"/>
            <a:r>
              <a:rPr lang="fa-IR" sz="2000" dirty="0" smtClean="0">
                <a:cs typeface="B Koodak" pitchFamily="2" charset="-78"/>
              </a:rPr>
              <a:t>درنتيجه تمامي جوانب موضوع مورد توجه و سنجش قرار مي گيرد.</a:t>
            </a:r>
          </a:p>
          <a:p>
            <a:pPr algn="r"/>
            <a:endParaRPr lang="fa-IR" sz="2000" dirty="0" smtClean="0">
              <a:cs typeface="B Koodak" pitchFamily="2" charset="-78"/>
            </a:endParaRPr>
          </a:p>
          <a:p>
            <a:pPr algn="r"/>
            <a:r>
              <a:rPr lang="fa-IR" sz="2000" dirty="0" smtClean="0">
                <a:cs typeface="B Koodak" pitchFamily="2" charset="-78"/>
              </a:rPr>
              <a:t>فهرستي ازصفات وخصوصيات مختلف يك موضوع مانند شكل اندازه رنگ جنس كاربردو...تهيه وروي آنها متمركز مي شودسپس راههائي را كه بتوان آن صفات و خصوصيات را اصلاح كرد يا تغيير داد ويا بهبود بخشيد جستجو ميشود.</a:t>
            </a:r>
            <a:endParaRPr lang="fa-IR" sz="2000" dirty="0">
              <a:cs typeface="B Koodak" pitchFamily="2" charset="-78"/>
            </a:endParaRPr>
          </a:p>
        </p:txBody>
      </p:sp>
      <p:sp>
        <p:nvSpPr>
          <p:cNvPr id="4" name="TextBox 3"/>
          <p:cNvSpPr txBox="1"/>
          <p:nvPr/>
        </p:nvSpPr>
        <p:spPr>
          <a:xfrm>
            <a:off x="3143229" y="3071810"/>
            <a:ext cx="8382059" cy="1323439"/>
          </a:xfrm>
          <a:prstGeom prst="rect">
            <a:avLst/>
          </a:prstGeom>
          <a:noFill/>
        </p:spPr>
        <p:txBody>
          <a:bodyPr wrap="square" rtlCol="1">
            <a:spAutoFit/>
          </a:bodyPr>
          <a:lstStyle/>
          <a:p>
            <a:pPr algn="r"/>
            <a:r>
              <a:rPr lang="fa-IR" sz="4000" b="1" dirty="0" smtClean="0">
                <a:solidFill>
                  <a:srgbClr val="FF0000"/>
                </a:solidFill>
                <a:cs typeface="B Jadid" pitchFamily="2" charset="-78"/>
              </a:rPr>
              <a:t>فن ارتباط اجباري</a:t>
            </a:r>
          </a:p>
          <a:p>
            <a:pPr algn="r"/>
            <a:r>
              <a:rPr lang="fa-IR" sz="2000" dirty="0" smtClean="0">
                <a:cs typeface="B Koodak" pitchFamily="2" charset="-78"/>
              </a:rPr>
              <a:t>بين 2 گروه از پديده ها كه با يكديگر مانوس و مرتبط نيستند ارتباط اجباري ايجاد كردن</a:t>
            </a:r>
          </a:p>
          <a:p>
            <a:pPr algn="r"/>
            <a:r>
              <a:rPr lang="fa-IR" sz="2000" dirty="0" smtClean="0">
                <a:cs typeface="B Koodak" pitchFamily="2" charset="-78"/>
              </a:rPr>
              <a:t>مانند ارتباط آيينه و بازي فوتبال</a:t>
            </a:r>
            <a:endParaRPr lang="fa-IR" sz="2000" dirty="0">
              <a:cs typeface="B Koodak" pitchFamily="2" charset="-78"/>
            </a:endParaRPr>
          </a:p>
        </p:txBody>
      </p:sp>
      <p:sp>
        <p:nvSpPr>
          <p:cNvPr id="6" name="TextBox 5"/>
          <p:cNvSpPr txBox="1"/>
          <p:nvPr/>
        </p:nvSpPr>
        <p:spPr>
          <a:xfrm>
            <a:off x="1047715" y="4798180"/>
            <a:ext cx="10477573" cy="1631216"/>
          </a:xfrm>
          <a:prstGeom prst="rect">
            <a:avLst/>
          </a:prstGeom>
          <a:noFill/>
        </p:spPr>
        <p:txBody>
          <a:bodyPr wrap="square" rtlCol="1">
            <a:spAutoFit/>
          </a:bodyPr>
          <a:lstStyle/>
          <a:p>
            <a:pPr algn="r"/>
            <a:r>
              <a:rPr lang="fa-IR" sz="4000" b="1" dirty="0" smtClean="0">
                <a:solidFill>
                  <a:srgbClr val="FF0000"/>
                </a:solidFill>
                <a:cs typeface="B Jadid" pitchFamily="2" charset="-78"/>
              </a:rPr>
              <a:t>    فن</a:t>
            </a:r>
            <a:r>
              <a:rPr lang="en-US" sz="4000" b="1" dirty="0" smtClean="0">
                <a:solidFill>
                  <a:srgbClr val="FF0000"/>
                </a:solidFill>
                <a:cs typeface="B Jadid" pitchFamily="2" charset="-78"/>
              </a:rPr>
              <a:t>SCAMPER</a:t>
            </a:r>
            <a:endParaRPr lang="fa-IR" sz="4000" b="1" dirty="0" smtClean="0">
              <a:solidFill>
                <a:srgbClr val="FF0000"/>
              </a:solidFill>
              <a:cs typeface="B Jadid" pitchFamily="2" charset="-78"/>
            </a:endParaRPr>
          </a:p>
          <a:p>
            <a:pPr algn="r"/>
            <a:r>
              <a:rPr lang="fa-IR" sz="2000" dirty="0" smtClean="0">
                <a:cs typeface="B Koodak" pitchFamily="2" charset="-78"/>
              </a:rPr>
              <a:t>يا سئوالات ايده برانگيز</a:t>
            </a:r>
          </a:p>
          <a:p>
            <a:pPr algn="r"/>
            <a:endParaRPr lang="fa-IR" sz="2000" dirty="0" smtClean="0">
              <a:cs typeface="B Koodak" pitchFamily="2" charset="-78"/>
            </a:endParaRPr>
          </a:p>
          <a:p>
            <a:pPr algn="r"/>
            <a:r>
              <a:rPr lang="fa-IR" sz="2000" dirty="0" smtClean="0">
                <a:cs typeface="B Koodak" pitchFamily="2" charset="-78"/>
              </a:rPr>
              <a:t>هدف اين روش تحريك قدرت تصور است.</a:t>
            </a:r>
            <a:endParaRPr lang="fa-IR" sz="2000" dirty="0">
              <a:cs typeface="B Koodak" pitchFamily="2" charset="-78"/>
            </a:endParaRPr>
          </a:p>
        </p:txBody>
      </p:sp>
      <p:grpSp>
        <p:nvGrpSpPr>
          <p:cNvPr id="7170" name="Group 2"/>
          <p:cNvGrpSpPr>
            <a:grpSpLocks/>
          </p:cNvGrpSpPr>
          <p:nvPr/>
        </p:nvGrpSpPr>
        <p:grpSpPr bwMode="auto">
          <a:xfrm>
            <a:off x="336531" y="0"/>
            <a:ext cx="2901949" cy="1685920"/>
            <a:chOff x="1824" y="633"/>
            <a:chExt cx="2834" cy="2849"/>
          </a:xfrm>
        </p:grpSpPr>
        <p:sp>
          <p:nvSpPr>
            <p:cNvPr id="7171"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p>
          </p:txBody>
        </p:sp>
        <p:sp>
          <p:nvSpPr>
            <p:cNvPr id="7172"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p>
          </p:txBody>
        </p:sp>
        <p:sp>
          <p:nvSpPr>
            <p:cNvPr id="7173"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p>
          </p:txBody>
        </p:sp>
        <p:sp>
          <p:nvSpPr>
            <p:cNvPr id="7174"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p>
          </p:txBody>
        </p:sp>
      </p:grpSp>
      <p:pic>
        <p:nvPicPr>
          <p:cNvPr id="7176" name="Picture 8" descr="C:\Program Files\Microsoft Office\MEDIA\CAGCAT10\j0301480.wmf"/>
          <p:cNvPicPr>
            <a:picLocks noChangeAspect="1" noChangeArrowheads="1"/>
          </p:cNvPicPr>
          <p:nvPr/>
        </p:nvPicPr>
        <p:blipFill>
          <a:blip r:embed="rId3"/>
          <a:srcRect/>
          <a:stretch>
            <a:fillRect/>
          </a:stretch>
        </p:blipFill>
        <p:spPr bwMode="auto">
          <a:xfrm>
            <a:off x="421122" y="2331489"/>
            <a:ext cx="2398167" cy="1337767"/>
          </a:xfrm>
          <a:prstGeom prst="rect">
            <a:avLst/>
          </a:prstGeom>
          <a:noFill/>
        </p:spPr>
      </p:pic>
      <p:pic>
        <p:nvPicPr>
          <p:cNvPr id="7177" name="Picture 9" descr="C:\Program Files\Microsoft Office\MEDIA\CAGCAT10\j0301252.wmf"/>
          <p:cNvPicPr>
            <a:picLocks noChangeAspect="1" noChangeArrowheads="1"/>
          </p:cNvPicPr>
          <p:nvPr/>
        </p:nvPicPr>
        <p:blipFill>
          <a:blip r:embed="rId4"/>
          <a:srcRect/>
          <a:stretch>
            <a:fillRect/>
          </a:stretch>
        </p:blipFill>
        <p:spPr bwMode="auto">
          <a:xfrm>
            <a:off x="591247" y="4217910"/>
            <a:ext cx="2439619" cy="1565453"/>
          </a:xfrm>
          <a:prstGeom prst="rect">
            <a:avLst/>
          </a:prstGeom>
          <a:noFill/>
        </p:spPr>
      </p:pic>
      <p:sp>
        <p:nvSpPr>
          <p:cNvPr id="3" name="Date Placeholder 2"/>
          <p:cNvSpPr>
            <a:spLocks noGrp="1"/>
          </p:cNvSpPr>
          <p:nvPr>
            <p:ph type="dt" sz="half" idx="10"/>
          </p:nvPr>
        </p:nvSpPr>
        <p:spPr/>
        <p:txBody>
          <a:bodyPr/>
          <a:lstStyle/>
          <a:p>
            <a:pPr>
              <a:defRPr/>
            </a:pPr>
            <a:fld id="{8AD5DC5B-DB81-4061-9595-4B35A001EB9F}" type="datetime1">
              <a:rPr lang="en-US" smtClean="0"/>
              <a:t>3/16/2020</a:t>
            </a:fld>
            <a:endParaRPr lang="fa-IR"/>
          </a:p>
        </p:txBody>
      </p:sp>
      <p:sp>
        <p:nvSpPr>
          <p:cNvPr id="5" name="Footer Placeholder 4"/>
          <p:cNvSpPr>
            <a:spLocks noGrp="1"/>
          </p:cNvSpPr>
          <p:nvPr>
            <p:ph type="ftr" sz="quarter" idx="11"/>
          </p:nvPr>
        </p:nvSpPr>
        <p:spPr/>
        <p:txBody>
          <a:bodyPr/>
          <a:lstStyle/>
          <a:p>
            <a:pPr>
              <a:defRPr/>
            </a:pPr>
            <a:r>
              <a:rPr lang="fa-IR" dirty="0" smtClean="0"/>
              <a:t>آموزشکده فنی وحرفه ای  امام خمینی (ره)قاین</a:t>
            </a:r>
            <a:endParaRPr lang="fa-IR" dirty="0"/>
          </a:p>
        </p:txBody>
      </p:sp>
      <p:sp>
        <p:nvSpPr>
          <p:cNvPr id="7" name="Slide Number Placeholder 6"/>
          <p:cNvSpPr>
            <a:spLocks noGrp="1"/>
          </p:cNvSpPr>
          <p:nvPr>
            <p:ph type="sldNum" sz="quarter" idx="12"/>
          </p:nvPr>
        </p:nvSpPr>
        <p:spPr/>
        <p:txBody>
          <a:bodyPr/>
          <a:lstStyle/>
          <a:p>
            <a:pPr>
              <a:defRPr/>
            </a:pPr>
            <a:fld id="{4D694B5C-BA52-4CC3-86CF-536AFE215A75}" type="slidenum">
              <a:rPr lang="fa-IR" smtClean="0"/>
              <a:pPr>
                <a:defRPr/>
              </a:pPr>
              <a:t>21</a:t>
            </a:fld>
            <a:endParaRPr lang="fa-IR"/>
          </a:p>
        </p:txBody>
      </p:sp>
    </p:spTree>
    <p:extLst>
      <p:ext uri="{BB962C8B-B14F-4D97-AF65-F5344CB8AC3E}">
        <p14:creationId xmlns:p14="http://schemas.microsoft.com/office/powerpoint/2010/main" val="305489193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30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randombar(horizontal)">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3000"/>
                                        <p:tgtEl>
                                          <p:spTgt spid="4"/>
                                        </p:tgtEl>
                                      </p:cBhvr>
                                    </p:animEffect>
                                  </p:childTnLst>
                                </p:cTn>
                              </p:par>
                              <p:par>
                                <p:cTn id="16" presetID="14" presetClass="entr" presetSubtype="10" fill="hold" nodeType="withEffect">
                                  <p:stCondLst>
                                    <p:cond delay="0"/>
                                  </p:stCondLst>
                                  <p:childTnLst>
                                    <p:set>
                                      <p:cBhvr>
                                        <p:cTn id="17" dur="1" fill="hold">
                                          <p:stCondLst>
                                            <p:cond delay="0"/>
                                          </p:stCondLst>
                                        </p:cTn>
                                        <p:tgtEl>
                                          <p:spTgt spid="7176"/>
                                        </p:tgtEl>
                                        <p:attrNameLst>
                                          <p:attrName>style.visibility</p:attrName>
                                        </p:attrNameLst>
                                      </p:cBhvr>
                                      <p:to>
                                        <p:strVal val="visible"/>
                                      </p:to>
                                    </p:set>
                                    <p:animEffect transition="in" filter="randombar(horizontal)">
                                      <p:cBhvr>
                                        <p:cTn id="18" dur="500"/>
                                        <p:tgtEl>
                                          <p:spTgt spid="717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3000"/>
                                        <p:tgtEl>
                                          <p:spTgt spid="6"/>
                                        </p:tgtEl>
                                      </p:cBhvr>
                                    </p:animEffect>
                                  </p:childTnLst>
                                </p:cTn>
                              </p:par>
                              <p:par>
                                <p:cTn id="24" presetID="14" presetClass="entr" presetSubtype="10" fill="hold" nodeType="withEffect">
                                  <p:stCondLst>
                                    <p:cond delay="0"/>
                                  </p:stCondLst>
                                  <p:childTnLst>
                                    <p:set>
                                      <p:cBhvr>
                                        <p:cTn id="25" dur="1" fill="hold">
                                          <p:stCondLst>
                                            <p:cond delay="0"/>
                                          </p:stCondLst>
                                        </p:cTn>
                                        <p:tgtEl>
                                          <p:spTgt spid="7177"/>
                                        </p:tgtEl>
                                        <p:attrNameLst>
                                          <p:attrName>style.visibility</p:attrName>
                                        </p:attrNameLst>
                                      </p:cBhvr>
                                      <p:to>
                                        <p:strVal val="visible"/>
                                      </p:to>
                                    </p:set>
                                    <p:animEffect transition="in" filter="randombar(horizontal)">
                                      <p:cBhvr>
                                        <p:cTn id="26" dur="30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descr="Canvas"/>
          <p:cNvSpPr>
            <a:spLocks noGrp="1" noChangeArrowheads="1"/>
          </p:cNvSpPr>
          <p:nvPr>
            <p:ph type="ctrTitle"/>
          </p:nvPr>
        </p:nvSpPr>
        <p:spPr>
          <a:xfrm>
            <a:off x="0" y="0"/>
            <a:ext cx="12191999" cy="1371600"/>
          </a:xfrm>
          <a:blipFill dpi="0" rotWithShape="0">
            <a:blip r:embed="rId3"/>
            <a:srcRect/>
            <a:tile tx="0" ty="0" sx="100000" sy="100000" flip="none" algn="tl"/>
          </a:blipFill>
        </p:spPr>
        <p:txBody>
          <a:bodyPr>
            <a:normAutofit/>
          </a:bodyPr>
          <a:lstStyle/>
          <a:p>
            <a:r>
              <a:rPr lang="fa-IR" sz="3600" b="1" dirty="0"/>
              <a:t>نوآوری در سازمان های کارآفرینی</a:t>
            </a:r>
            <a:br>
              <a:rPr lang="fa-IR" sz="3600" b="1" dirty="0"/>
            </a:br>
            <a:r>
              <a:rPr lang="en-US" sz="3600" b="1" dirty="0"/>
              <a:t>Innovation In SMEs</a:t>
            </a:r>
          </a:p>
        </p:txBody>
      </p:sp>
      <p:sp>
        <p:nvSpPr>
          <p:cNvPr id="96259" name="Rectangle 3" descr="Canvas"/>
          <p:cNvSpPr>
            <a:spLocks noGrp="1" noChangeArrowheads="1"/>
          </p:cNvSpPr>
          <p:nvPr>
            <p:ph type="subTitle" idx="1"/>
          </p:nvPr>
        </p:nvSpPr>
        <p:spPr>
          <a:xfrm>
            <a:off x="719403" y="1371600"/>
            <a:ext cx="10964597" cy="5081736"/>
          </a:xfrm>
          <a:blipFill dpi="0" rotWithShape="0">
            <a:blip r:embed="rId3"/>
            <a:srcRect/>
            <a:tile tx="0" ty="0" sx="100000" sy="100000" flip="none" algn="tl"/>
          </a:blipFill>
        </p:spPr>
        <p:txBody>
          <a:bodyPr/>
          <a:lstStyle/>
          <a:p>
            <a:pPr algn="r"/>
            <a:r>
              <a:rPr lang="fa-IR" sz="2800" dirty="0"/>
              <a:t>تعاریف :</a:t>
            </a:r>
          </a:p>
          <a:p>
            <a:pPr algn="r"/>
            <a:r>
              <a:rPr lang="fa-IR" sz="2800" dirty="0"/>
              <a:t>1- نوآوری : فرآیندی که کارآفرین با یک ایده خلاق و برخودار </a:t>
            </a:r>
          </a:p>
          <a:p>
            <a:pPr algn="r"/>
            <a:r>
              <a:rPr lang="fa-IR" sz="2800" dirty="0"/>
              <a:t>   ازجوانب کاربردی قابلیت ایجا د یک ارزش جدید را از طریق</a:t>
            </a:r>
          </a:p>
          <a:p>
            <a:pPr algn="r"/>
            <a:r>
              <a:rPr lang="fa-IR" sz="2800" dirty="0"/>
              <a:t>   تولید یک کالا ویژه و یا از طریق منابع نو کالای  قبـلـی   را</a:t>
            </a:r>
          </a:p>
          <a:p>
            <a:pPr algn="r"/>
            <a:r>
              <a:rPr lang="fa-IR" sz="2800" dirty="0"/>
              <a:t>   بدست می آورد ، نوآوری می نامند</a:t>
            </a:r>
          </a:p>
          <a:p>
            <a:pPr algn="r"/>
            <a:endParaRPr lang="fa-IR" sz="2800" dirty="0"/>
          </a:p>
          <a:p>
            <a:pPr algn="r"/>
            <a:endParaRPr lang="en-US" sz="2800" dirty="0"/>
          </a:p>
        </p:txBody>
      </p:sp>
      <p:pic>
        <p:nvPicPr>
          <p:cNvPr id="96261" name="Picture 5" descr="CARPENT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5600" y="3810000"/>
            <a:ext cx="7010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fld id="{E5895FE5-3C1D-4534-8D81-BD87A9679C8C}"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22</a:t>
            </a:fld>
            <a:endParaRPr lang="fa-IR"/>
          </a:p>
        </p:txBody>
      </p:sp>
    </p:spTree>
    <p:extLst>
      <p:ext uri="{BB962C8B-B14F-4D97-AF65-F5344CB8AC3E}">
        <p14:creationId xmlns:p14="http://schemas.microsoft.com/office/powerpoint/2010/main" val="641865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descr="Canvas"/>
          <p:cNvSpPr>
            <a:spLocks noGrp="1" noChangeArrowheads="1"/>
          </p:cNvSpPr>
          <p:nvPr>
            <p:ph type="ctrTitle"/>
          </p:nvPr>
        </p:nvSpPr>
        <p:spPr>
          <a:xfrm>
            <a:off x="0" y="0"/>
            <a:ext cx="12192000" cy="1295400"/>
          </a:xfrm>
          <a:blipFill dpi="0" rotWithShape="0">
            <a:blip r:embed="rId3"/>
            <a:srcRect/>
            <a:tile tx="0" ty="0" sx="100000" sy="100000" flip="none" algn="tl"/>
          </a:blipFill>
        </p:spPr>
        <p:txBody>
          <a:bodyPr/>
          <a:lstStyle/>
          <a:p>
            <a:r>
              <a:rPr lang="fa-IR" sz="2800" b="1" dirty="0"/>
              <a:t>نوآوری در سازمان های کارآفرینی</a:t>
            </a:r>
            <a:endParaRPr lang="en-US" sz="2800" b="1" dirty="0"/>
          </a:p>
        </p:txBody>
      </p:sp>
      <p:sp>
        <p:nvSpPr>
          <p:cNvPr id="134147" name="Rectangle 3" descr="Canvas"/>
          <p:cNvSpPr>
            <a:spLocks noGrp="1" noChangeArrowheads="1"/>
          </p:cNvSpPr>
          <p:nvPr>
            <p:ph type="subTitle" idx="1"/>
          </p:nvPr>
        </p:nvSpPr>
        <p:spPr>
          <a:xfrm>
            <a:off x="402432" y="1282890"/>
            <a:ext cx="11383168" cy="4681182"/>
          </a:xfrm>
          <a:blipFill dpi="0" rotWithShape="0">
            <a:blip r:embed="rId3"/>
            <a:srcRect/>
            <a:tile tx="0" ty="0" sx="100000" sy="100000" flip="none" algn="tl"/>
          </a:blipFill>
        </p:spPr>
        <p:txBody>
          <a:bodyPr/>
          <a:lstStyle/>
          <a:p>
            <a:pPr algn="r"/>
            <a:r>
              <a:rPr lang="fa-IR" sz="2800" dirty="0"/>
              <a:t>2- استفاده ازپتانسیل های جدید که توسط کارآفرینان کشف میشود</a:t>
            </a:r>
          </a:p>
          <a:p>
            <a:pPr algn="r"/>
            <a:r>
              <a:rPr lang="fa-IR" sz="2800" dirty="0"/>
              <a:t>    و می تواند با ساخت یک کالای جدید و یا یک ارزش نو کــه</a:t>
            </a:r>
          </a:p>
          <a:p>
            <a:pPr algn="r"/>
            <a:r>
              <a:rPr lang="fa-IR" sz="2800" dirty="0"/>
              <a:t>    از طریق تغییر فرآیند تولید و منابع متفاوت بوجود می آید، را</a:t>
            </a:r>
          </a:p>
          <a:p>
            <a:pPr algn="r"/>
            <a:r>
              <a:rPr lang="fa-IR" sz="2800" dirty="0"/>
              <a:t>    نوآوری  می نامند ( پیتر دراکر) </a:t>
            </a:r>
          </a:p>
          <a:p>
            <a:pPr algn="r"/>
            <a:endParaRPr lang="en-US" sz="2800" dirty="0"/>
          </a:p>
        </p:txBody>
      </p:sp>
      <p:pic>
        <p:nvPicPr>
          <p:cNvPr id="134148" name="Picture 4" descr="SCULP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0800" y="2751138"/>
            <a:ext cx="3962400" cy="3573462"/>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fld id="{2A1CADA6-A847-4CD6-9E8F-0FA76D5C0B5D}"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23</a:t>
            </a:fld>
            <a:endParaRPr lang="fa-IR"/>
          </a:p>
        </p:txBody>
      </p:sp>
    </p:spTree>
    <p:extLst>
      <p:ext uri="{BB962C8B-B14F-4D97-AF65-F5344CB8AC3E}">
        <p14:creationId xmlns:p14="http://schemas.microsoft.com/office/powerpoint/2010/main" val="4120342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descr="Canvas"/>
          <p:cNvSpPr>
            <a:spLocks noGrp="1" noChangeArrowheads="1"/>
          </p:cNvSpPr>
          <p:nvPr>
            <p:ph type="subTitle" idx="1"/>
          </p:nvPr>
        </p:nvSpPr>
        <p:spPr>
          <a:xfrm>
            <a:off x="527381" y="0"/>
            <a:ext cx="11060608" cy="5854890"/>
          </a:xfrm>
          <a:blipFill dpi="0" rotWithShape="0">
            <a:blip r:embed="rId3"/>
            <a:srcRect/>
            <a:tile tx="0" ty="0" sx="100000" sy="100000" flip="none" algn="tl"/>
          </a:blipFill>
        </p:spPr>
        <p:txBody>
          <a:bodyPr>
            <a:normAutofit fontScale="85000" lnSpcReduction="20000"/>
          </a:bodyPr>
          <a:lstStyle/>
          <a:p>
            <a:pPr algn="r"/>
            <a:r>
              <a:rPr lang="fa-IR" b="1" dirty="0"/>
              <a:t>چرا نوآوری ؟</a:t>
            </a:r>
          </a:p>
          <a:p>
            <a:pPr algn="r"/>
            <a:r>
              <a:rPr lang="fa-IR" sz="2800" b="1" dirty="0"/>
              <a:t>قبل ازپاسخ نظر خودتان را(مخالف یا موافق) درمورد سوالات</a:t>
            </a:r>
          </a:p>
          <a:p>
            <a:pPr algn="r"/>
            <a:r>
              <a:rPr lang="fa-IR" sz="2800" b="1" dirty="0"/>
              <a:t>زیراعلام بفرمائید.</a:t>
            </a:r>
          </a:p>
          <a:p>
            <a:pPr algn="r"/>
            <a:r>
              <a:rPr lang="fa-IR" sz="2800" b="1" u="sng" dirty="0"/>
              <a:t>سوالات :</a:t>
            </a:r>
            <a:endParaRPr lang="fa-IR" sz="2800" b="1" dirty="0"/>
          </a:p>
          <a:p>
            <a:pPr algn="r"/>
            <a:r>
              <a:rPr lang="fa-IR" sz="2800" b="1" dirty="0"/>
              <a:t>1- آیا فکرمی کنید که همیشه کالای شما دارای مشتری است؟</a:t>
            </a:r>
          </a:p>
          <a:p>
            <a:pPr algn="r"/>
            <a:r>
              <a:rPr lang="fa-IR" sz="2800" b="1" dirty="0"/>
              <a:t>2- آیا فکرمی کنید که تغییر با نوآوری تفاوتی ندارد؟</a:t>
            </a:r>
          </a:p>
          <a:p>
            <a:pPr algn="r"/>
            <a:r>
              <a:rPr lang="fa-IR" sz="2800" b="1" dirty="0"/>
              <a:t>3- آیا تغییر روند تولید شما و یا تغییر در شکل ظاهری و حتی</a:t>
            </a:r>
          </a:p>
          <a:p>
            <a:pPr algn="r"/>
            <a:r>
              <a:rPr lang="fa-IR" sz="2800" b="1" dirty="0"/>
              <a:t>   ساختار اصلی کالای شما مشتری را قانع می کند؟</a:t>
            </a:r>
          </a:p>
          <a:p>
            <a:pPr algn="r"/>
            <a:r>
              <a:rPr lang="fa-IR" sz="2800" b="1" dirty="0"/>
              <a:t>4- آیا ما باید زودتر از مشتری پی به تقاضا / تقاضاهای جدید</a:t>
            </a:r>
          </a:p>
          <a:p>
            <a:pPr algn="r"/>
            <a:r>
              <a:rPr lang="fa-IR" sz="2800" b="1" dirty="0"/>
              <a:t>   ببریم؟</a:t>
            </a:r>
          </a:p>
          <a:p>
            <a:pPr algn="r"/>
            <a:r>
              <a:rPr lang="fa-IR" sz="2800" b="1" dirty="0"/>
              <a:t>5-آیا شکل فرآیند نوآوری از داخل بنگاه شروع و بعداً بشکل </a:t>
            </a:r>
          </a:p>
          <a:p>
            <a:pPr algn="r"/>
            <a:r>
              <a:rPr lang="fa-IR" sz="2800" b="1" dirty="0"/>
              <a:t>   نمادی (کالای جدید) به بیرون مصرفی می شود؟</a:t>
            </a:r>
            <a:endParaRPr lang="en-US" sz="2400" b="1" dirty="0">
              <a:solidFill>
                <a:srgbClr val="FF3300"/>
              </a:solidFill>
            </a:endParaRPr>
          </a:p>
        </p:txBody>
      </p:sp>
      <p:sp>
        <p:nvSpPr>
          <p:cNvPr id="2" name="Date Placeholder 1"/>
          <p:cNvSpPr>
            <a:spLocks noGrp="1"/>
          </p:cNvSpPr>
          <p:nvPr>
            <p:ph type="dt" sz="half" idx="10"/>
          </p:nvPr>
        </p:nvSpPr>
        <p:spPr/>
        <p:txBody>
          <a:bodyPr/>
          <a:lstStyle/>
          <a:p>
            <a:pPr>
              <a:defRPr/>
            </a:pPr>
            <a:fld id="{61115BD3-6D49-417B-B6F4-6D5F2E4F4BB6}"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24</a:t>
            </a:fld>
            <a:endParaRPr lang="fa-IR"/>
          </a:p>
        </p:txBody>
      </p:sp>
    </p:spTree>
    <p:extLst>
      <p:ext uri="{BB962C8B-B14F-4D97-AF65-F5344CB8AC3E}">
        <p14:creationId xmlns:p14="http://schemas.microsoft.com/office/powerpoint/2010/main" val="2033515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6" name="Line 6"/>
          <p:cNvSpPr>
            <a:spLocks noChangeShapeType="1"/>
          </p:cNvSpPr>
          <p:nvPr/>
        </p:nvSpPr>
        <p:spPr bwMode="auto">
          <a:xfrm flipV="1">
            <a:off x="2844800" y="1295400"/>
            <a:ext cx="0" cy="3505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22887" name="Line 7"/>
          <p:cNvSpPr>
            <a:spLocks noChangeShapeType="1"/>
          </p:cNvSpPr>
          <p:nvPr/>
        </p:nvSpPr>
        <p:spPr bwMode="auto">
          <a:xfrm>
            <a:off x="2844800" y="4800600"/>
            <a:ext cx="8128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22888" name="Text Box 8" descr="Canvas"/>
          <p:cNvSpPr txBox="1">
            <a:spLocks noChangeArrowheads="1"/>
          </p:cNvSpPr>
          <p:nvPr/>
        </p:nvSpPr>
        <p:spPr bwMode="auto">
          <a:xfrm rot="-5400000">
            <a:off x="507206" y="2787928"/>
            <a:ext cx="3659188" cy="369332"/>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sz="1800" b="1" i="0" u="none"/>
              <a:t>شاخص قیمت هرواحدکالای فروخته شده</a:t>
            </a:r>
            <a:r>
              <a:rPr lang="fa-IR" i="0" u="none"/>
              <a:t> </a:t>
            </a:r>
            <a:endParaRPr lang="en-US" i="0" u="none"/>
          </a:p>
        </p:txBody>
      </p:sp>
      <p:sp>
        <p:nvSpPr>
          <p:cNvPr id="122889" name="Text Box 9" descr="Canvas"/>
          <p:cNvSpPr txBox="1">
            <a:spLocks noChangeArrowheads="1"/>
          </p:cNvSpPr>
          <p:nvPr/>
        </p:nvSpPr>
        <p:spPr bwMode="auto">
          <a:xfrm>
            <a:off x="8720918" y="4922044"/>
            <a:ext cx="2861481" cy="366713"/>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fa-IR" sz="1800" b="1" i="0" u="none" dirty="0"/>
              <a:t>حجم یا تعداد تولیدات عرضه شده </a:t>
            </a:r>
            <a:endParaRPr lang="en-US" sz="1800" b="1" i="0" u="none" dirty="0"/>
          </a:p>
        </p:txBody>
      </p:sp>
      <p:sp>
        <p:nvSpPr>
          <p:cNvPr id="122890" name="Text Box 10" descr="Canvas"/>
          <p:cNvSpPr txBox="1">
            <a:spLocks noChangeArrowheads="1"/>
          </p:cNvSpPr>
          <p:nvPr/>
        </p:nvSpPr>
        <p:spPr bwMode="auto">
          <a:xfrm>
            <a:off x="1625600" y="5378807"/>
            <a:ext cx="9956800" cy="52322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a-IR" sz="2800" b="1" i="0" u="none" dirty="0"/>
              <a:t>منبع : مقاله دکتر کلوس در سمینار جهانی شدن نوآوری </a:t>
            </a:r>
            <a:r>
              <a:rPr lang="ar-SA" sz="2800" b="1" i="0" u="none" dirty="0"/>
              <a:t>–</a:t>
            </a:r>
            <a:r>
              <a:rPr lang="fa-IR" sz="2800" b="1" i="0" u="none" dirty="0"/>
              <a:t> آلمان 2000</a:t>
            </a:r>
            <a:endParaRPr lang="en-US" sz="2800" b="1" i="0" u="none" dirty="0"/>
          </a:p>
        </p:txBody>
      </p:sp>
      <p:sp>
        <p:nvSpPr>
          <p:cNvPr id="122903" name="Freeform 23"/>
          <p:cNvSpPr>
            <a:spLocks/>
          </p:cNvSpPr>
          <p:nvPr/>
        </p:nvSpPr>
        <p:spPr bwMode="auto">
          <a:xfrm>
            <a:off x="3962400" y="1638301"/>
            <a:ext cx="6756400" cy="2689225"/>
          </a:xfrm>
          <a:custGeom>
            <a:avLst/>
            <a:gdLst>
              <a:gd name="T0" fmla="*/ 0 w 3192"/>
              <a:gd name="T1" fmla="*/ 0 h 1694"/>
              <a:gd name="T2" fmla="*/ 24 w 3192"/>
              <a:gd name="T3" fmla="*/ 408 h 1694"/>
              <a:gd name="T4" fmla="*/ 60 w 3192"/>
              <a:gd name="T5" fmla="*/ 528 h 1694"/>
              <a:gd name="T6" fmla="*/ 156 w 3192"/>
              <a:gd name="T7" fmla="*/ 804 h 1694"/>
              <a:gd name="T8" fmla="*/ 288 w 3192"/>
              <a:gd name="T9" fmla="*/ 1044 h 1694"/>
              <a:gd name="T10" fmla="*/ 444 w 3192"/>
              <a:gd name="T11" fmla="*/ 1200 h 1694"/>
              <a:gd name="T12" fmla="*/ 516 w 3192"/>
              <a:gd name="T13" fmla="*/ 1248 h 1694"/>
              <a:gd name="T14" fmla="*/ 696 w 3192"/>
              <a:gd name="T15" fmla="*/ 1308 h 1694"/>
              <a:gd name="T16" fmla="*/ 804 w 3192"/>
              <a:gd name="T17" fmla="*/ 1356 h 1694"/>
              <a:gd name="T18" fmla="*/ 960 w 3192"/>
              <a:gd name="T19" fmla="*/ 1416 h 1694"/>
              <a:gd name="T20" fmla="*/ 1152 w 3192"/>
              <a:gd name="T21" fmla="*/ 1476 h 1694"/>
              <a:gd name="T22" fmla="*/ 1308 w 3192"/>
              <a:gd name="T23" fmla="*/ 1500 h 1694"/>
              <a:gd name="T24" fmla="*/ 1644 w 3192"/>
              <a:gd name="T25" fmla="*/ 1584 h 1694"/>
              <a:gd name="T26" fmla="*/ 1908 w 3192"/>
              <a:gd name="T27" fmla="*/ 1608 h 1694"/>
              <a:gd name="T28" fmla="*/ 2016 w 3192"/>
              <a:gd name="T29" fmla="*/ 1620 h 1694"/>
              <a:gd name="T30" fmla="*/ 2256 w 3192"/>
              <a:gd name="T31" fmla="*/ 1632 h 1694"/>
              <a:gd name="T32" fmla="*/ 3192 w 3192"/>
              <a:gd name="T33" fmla="*/ 1668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92" h="1694">
                <a:moveTo>
                  <a:pt x="0" y="0"/>
                </a:moveTo>
                <a:cubicBezTo>
                  <a:pt x="10" y="136"/>
                  <a:pt x="13" y="272"/>
                  <a:pt x="24" y="408"/>
                </a:cubicBezTo>
                <a:cubicBezTo>
                  <a:pt x="27" y="442"/>
                  <a:pt x="54" y="499"/>
                  <a:pt x="60" y="528"/>
                </a:cubicBezTo>
                <a:cubicBezTo>
                  <a:pt x="81" y="633"/>
                  <a:pt x="114" y="710"/>
                  <a:pt x="156" y="804"/>
                </a:cubicBezTo>
                <a:cubicBezTo>
                  <a:pt x="191" y="883"/>
                  <a:pt x="215" y="995"/>
                  <a:pt x="288" y="1044"/>
                </a:cubicBezTo>
                <a:cubicBezTo>
                  <a:pt x="340" y="1122"/>
                  <a:pt x="363" y="1146"/>
                  <a:pt x="444" y="1200"/>
                </a:cubicBezTo>
                <a:cubicBezTo>
                  <a:pt x="468" y="1216"/>
                  <a:pt x="489" y="1239"/>
                  <a:pt x="516" y="1248"/>
                </a:cubicBezTo>
                <a:cubicBezTo>
                  <a:pt x="564" y="1264"/>
                  <a:pt x="652" y="1279"/>
                  <a:pt x="696" y="1308"/>
                </a:cubicBezTo>
                <a:cubicBezTo>
                  <a:pt x="724" y="1326"/>
                  <a:pt x="783" y="1342"/>
                  <a:pt x="804" y="1356"/>
                </a:cubicBezTo>
                <a:cubicBezTo>
                  <a:pt x="852" y="1388"/>
                  <a:pt x="904" y="1397"/>
                  <a:pt x="960" y="1416"/>
                </a:cubicBezTo>
                <a:cubicBezTo>
                  <a:pt x="1023" y="1437"/>
                  <a:pt x="1087" y="1465"/>
                  <a:pt x="1152" y="1476"/>
                </a:cubicBezTo>
                <a:cubicBezTo>
                  <a:pt x="1297" y="1500"/>
                  <a:pt x="1198" y="1476"/>
                  <a:pt x="1308" y="1500"/>
                </a:cubicBezTo>
                <a:cubicBezTo>
                  <a:pt x="1421" y="1525"/>
                  <a:pt x="1532" y="1556"/>
                  <a:pt x="1644" y="1584"/>
                </a:cubicBezTo>
                <a:cubicBezTo>
                  <a:pt x="1676" y="1592"/>
                  <a:pt x="1900" y="1607"/>
                  <a:pt x="1908" y="1608"/>
                </a:cubicBezTo>
                <a:cubicBezTo>
                  <a:pt x="1944" y="1611"/>
                  <a:pt x="1980" y="1618"/>
                  <a:pt x="2016" y="1620"/>
                </a:cubicBezTo>
                <a:cubicBezTo>
                  <a:pt x="2096" y="1626"/>
                  <a:pt x="2176" y="1628"/>
                  <a:pt x="2256" y="1632"/>
                </a:cubicBezTo>
                <a:cubicBezTo>
                  <a:pt x="2564" y="1694"/>
                  <a:pt x="2880" y="1668"/>
                  <a:pt x="3192" y="1668"/>
                </a:cubicBezTo>
              </a:path>
            </a:pathLst>
          </a:custGeom>
          <a:noFill/>
          <a:ln w="635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22904" name="Line 24"/>
          <p:cNvSpPr>
            <a:spLocks noChangeShapeType="1"/>
          </p:cNvSpPr>
          <p:nvPr/>
        </p:nvSpPr>
        <p:spPr bwMode="auto">
          <a:xfrm>
            <a:off x="2844800" y="3810000"/>
            <a:ext cx="2743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22905" name="Line 25"/>
          <p:cNvSpPr>
            <a:spLocks noChangeShapeType="1"/>
          </p:cNvSpPr>
          <p:nvPr/>
        </p:nvSpPr>
        <p:spPr bwMode="auto">
          <a:xfrm>
            <a:off x="2844800" y="2514600"/>
            <a:ext cx="1219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22906" name="Line 26"/>
          <p:cNvSpPr>
            <a:spLocks noChangeShapeType="1"/>
          </p:cNvSpPr>
          <p:nvPr/>
        </p:nvSpPr>
        <p:spPr bwMode="auto">
          <a:xfrm>
            <a:off x="5588000" y="4800600"/>
            <a:ext cx="2540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22907" name="Line 27"/>
          <p:cNvSpPr>
            <a:spLocks noChangeShapeType="1"/>
          </p:cNvSpPr>
          <p:nvPr/>
        </p:nvSpPr>
        <p:spPr bwMode="auto">
          <a:xfrm flipV="1">
            <a:off x="5621361" y="3749676"/>
            <a:ext cx="0" cy="990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22908" name="Line 28"/>
          <p:cNvSpPr>
            <a:spLocks noChangeShapeType="1"/>
          </p:cNvSpPr>
          <p:nvPr/>
        </p:nvSpPr>
        <p:spPr bwMode="auto">
          <a:xfrm flipH="1" flipV="1">
            <a:off x="4064000" y="2514600"/>
            <a:ext cx="0" cy="2286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22909" name="Text Box 29" descr="Canvas"/>
          <p:cNvSpPr txBox="1">
            <a:spLocks noChangeArrowheads="1"/>
          </p:cNvSpPr>
          <p:nvPr/>
        </p:nvSpPr>
        <p:spPr bwMode="auto">
          <a:xfrm>
            <a:off x="2946400" y="1371601"/>
            <a:ext cx="1016000" cy="581025"/>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1600" b="1" i="0" u="none"/>
              <a:t>رضایت مشتریان</a:t>
            </a:r>
            <a:endParaRPr lang="en-US" sz="1600" b="1" i="0" u="none"/>
          </a:p>
        </p:txBody>
      </p:sp>
      <p:sp>
        <p:nvSpPr>
          <p:cNvPr id="122910" name="Text Box 30" descr="Canvas"/>
          <p:cNvSpPr txBox="1">
            <a:spLocks noChangeArrowheads="1"/>
          </p:cNvSpPr>
          <p:nvPr/>
        </p:nvSpPr>
        <p:spPr bwMode="auto">
          <a:xfrm>
            <a:off x="4165600" y="1752600"/>
            <a:ext cx="2032000" cy="915988"/>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1800" b="1" i="0" u="none"/>
              <a:t>شکل گیری تقاضا براساس روند تکنولوژیهای پایه</a:t>
            </a:r>
            <a:endParaRPr lang="en-US" sz="1800" b="1" i="0" u="none"/>
          </a:p>
        </p:txBody>
      </p:sp>
      <p:sp>
        <p:nvSpPr>
          <p:cNvPr id="122911" name="Text Box 31" descr="Canvas"/>
          <p:cNvSpPr txBox="1">
            <a:spLocks noChangeArrowheads="1"/>
          </p:cNvSpPr>
          <p:nvPr/>
        </p:nvSpPr>
        <p:spPr bwMode="auto">
          <a:xfrm>
            <a:off x="6604000" y="2819400"/>
            <a:ext cx="2438400" cy="646331"/>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1800" b="1" i="0" u="none"/>
              <a:t>تغییردرذائقه مشتری ازطریق تکنولوژیهای پیشرفته</a:t>
            </a:r>
            <a:endParaRPr lang="en-US" sz="1800" b="1" i="0" u="none"/>
          </a:p>
        </p:txBody>
      </p:sp>
      <p:sp>
        <p:nvSpPr>
          <p:cNvPr id="122912" name="Text Box 32" descr="Canvas"/>
          <p:cNvSpPr txBox="1">
            <a:spLocks noChangeArrowheads="1"/>
          </p:cNvSpPr>
          <p:nvPr/>
        </p:nvSpPr>
        <p:spPr bwMode="auto">
          <a:xfrm>
            <a:off x="9550400" y="4343401"/>
            <a:ext cx="1727200" cy="396875"/>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sz="2000" b="1" i="0" u="none"/>
              <a:t>تقاضا</a:t>
            </a:r>
            <a:endParaRPr lang="en-US" sz="2000" b="1" i="0" u="none"/>
          </a:p>
        </p:txBody>
      </p:sp>
      <p:sp>
        <p:nvSpPr>
          <p:cNvPr id="2" name="Date Placeholder 1"/>
          <p:cNvSpPr>
            <a:spLocks noGrp="1"/>
          </p:cNvSpPr>
          <p:nvPr>
            <p:ph type="dt" sz="half" idx="10"/>
          </p:nvPr>
        </p:nvSpPr>
        <p:spPr/>
        <p:txBody>
          <a:bodyPr/>
          <a:lstStyle/>
          <a:p>
            <a:pPr>
              <a:defRPr/>
            </a:pPr>
            <a:fld id="{B21E8773-B461-492A-8A0C-AC165FE65FCD}"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25</a:t>
            </a:fld>
            <a:endParaRPr lang="fa-IR"/>
          </a:p>
        </p:txBody>
      </p:sp>
    </p:spTree>
    <p:extLst>
      <p:ext uri="{BB962C8B-B14F-4D97-AF65-F5344CB8AC3E}">
        <p14:creationId xmlns:p14="http://schemas.microsoft.com/office/powerpoint/2010/main" val="3229689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descr="Canvas"/>
          <p:cNvSpPr>
            <a:spLocks noGrp="1" noChangeArrowheads="1"/>
          </p:cNvSpPr>
          <p:nvPr>
            <p:ph type="ctrTitle"/>
          </p:nvPr>
        </p:nvSpPr>
        <p:spPr>
          <a:xfrm>
            <a:off x="0" y="0"/>
            <a:ext cx="12192000" cy="1143000"/>
          </a:xfrm>
          <a:blipFill dpi="0" rotWithShape="0">
            <a:blip r:embed="rId3"/>
            <a:srcRect/>
            <a:tile tx="0" ty="0" sx="100000" sy="100000" flip="none" algn="tl"/>
          </a:blipFill>
        </p:spPr>
        <p:txBody>
          <a:bodyPr>
            <a:normAutofit/>
          </a:bodyPr>
          <a:lstStyle/>
          <a:p>
            <a:r>
              <a:rPr lang="fa-IR" sz="3600" b="1"/>
              <a:t>نوآوری (دنباله)</a:t>
            </a:r>
            <a:br>
              <a:rPr lang="fa-IR" sz="3600" b="1"/>
            </a:br>
            <a:endParaRPr lang="en-US" sz="3600" b="1"/>
          </a:p>
        </p:txBody>
      </p:sp>
      <p:sp>
        <p:nvSpPr>
          <p:cNvPr id="100355" name="Rectangle 3" descr="Canvas"/>
          <p:cNvSpPr>
            <a:spLocks noGrp="1" noChangeArrowheads="1"/>
          </p:cNvSpPr>
          <p:nvPr>
            <p:ph type="subTitle" idx="1"/>
          </p:nvPr>
        </p:nvSpPr>
        <p:spPr>
          <a:xfrm>
            <a:off x="343926" y="1143001"/>
            <a:ext cx="11252629" cy="4780128"/>
          </a:xfrm>
          <a:blipFill dpi="0" rotWithShape="0">
            <a:blip r:embed="rId3"/>
            <a:srcRect/>
            <a:tile tx="0" ty="0" sx="100000" sy="100000" flip="none" algn="tl"/>
          </a:blipFill>
        </p:spPr>
        <p:txBody>
          <a:bodyPr>
            <a:normAutofit lnSpcReduction="10000"/>
          </a:bodyPr>
          <a:lstStyle/>
          <a:p>
            <a:pPr algn="r"/>
            <a:r>
              <a:rPr lang="fa-IR" sz="2800" dirty="0"/>
              <a:t>استراتژی  برتری  در رقابت  نشان دهنده  شاخص  قرارگرفتن (موردهدف بودن )  “مشتری”  بعنوان  محورحرکتها و برنامـه   </a:t>
            </a:r>
          </a:p>
          <a:p>
            <a:pPr algn="r"/>
            <a:r>
              <a:rPr lang="fa-IR" sz="2800" dirty="0"/>
              <a:t>برنامه ریزی ها  در سازمان های کارآفرینی می باشـد  بنابراین</a:t>
            </a:r>
          </a:p>
          <a:p>
            <a:pPr algn="r"/>
            <a:r>
              <a:rPr lang="fa-IR" sz="2800" dirty="0"/>
              <a:t>ازآنجائیکه تغییرات گوناگون درفاکتورهای مهم مانند تکنولوژی،</a:t>
            </a:r>
          </a:p>
          <a:p>
            <a:pPr algn="r"/>
            <a:r>
              <a:rPr lang="fa-IR" sz="2800" dirty="0"/>
              <a:t>دانش فنی ،اطلاعات، دائقه ، نیازهای جدید و زمان مستقیماً  بـر</a:t>
            </a:r>
          </a:p>
          <a:p>
            <a:pPr algn="r"/>
            <a:r>
              <a:rPr lang="fa-IR" sz="2800" dirty="0"/>
              <a:t>روی  ذائقه و نیاز مشتریان تاثیر میگذارد ، تنها عامل مهمی که</a:t>
            </a:r>
          </a:p>
          <a:p>
            <a:pPr algn="r"/>
            <a:r>
              <a:rPr lang="fa-IR" sz="2800" dirty="0"/>
              <a:t>میتواند از این تغییرات درجهت مثبت استفاده کند، نوآوری است.</a:t>
            </a:r>
          </a:p>
          <a:p>
            <a:pPr algn="r"/>
            <a:r>
              <a:rPr lang="fa-IR" sz="2800" dirty="0"/>
              <a:t>شکل و مدل  نوآوری را براساس  بازارهای هدف  باید مشخص کرد.</a:t>
            </a:r>
          </a:p>
          <a:p>
            <a:pPr algn="r"/>
            <a:endParaRPr lang="en-US" sz="2800" dirty="0"/>
          </a:p>
        </p:txBody>
      </p:sp>
      <p:sp>
        <p:nvSpPr>
          <p:cNvPr id="2" name="Date Placeholder 1"/>
          <p:cNvSpPr>
            <a:spLocks noGrp="1"/>
          </p:cNvSpPr>
          <p:nvPr>
            <p:ph type="dt" sz="half" idx="10"/>
          </p:nvPr>
        </p:nvSpPr>
        <p:spPr/>
        <p:txBody>
          <a:bodyPr/>
          <a:lstStyle/>
          <a:p>
            <a:pPr>
              <a:defRPr/>
            </a:pPr>
            <a:fld id="{09CD3AC6-25C6-4000-A443-8A5CEA6D8724}"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26</a:t>
            </a:fld>
            <a:endParaRPr lang="fa-IR"/>
          </a:p>
        </p:txBody>
      </p:sp>
    </p:spTree>
    <p:extLst>
      <p:ext uri="{BB962C8B-B14F-4D97-AF65-F5344CB8AC3E}">
        <p14:creationId xmlns:p14="http://schemas.microsoft.com/office/powerpoint/2010/main" val="2418659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dideh\Desktop\network-sol.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Rectangle 4"/>
          <p:cNvSpPr/>
          <p:nvPr/>
        </p:nvSpPr>
        <p:spPr>
          <a:xfrm>
            <a:off x="1774431" y="571480"/>
            <a:ext cx="5057795" cy="923330"/>
          </a:xfrm>
          <a:prstGeom prst="rect">
            <a:avLst/>
          </a:prstGeom>
          <a:noFill/>
        </p:spPr>
        <p:txBody>
          <a:bodyPr wrap="none" lIns="91440" tIns="45720" rIns="91440" bIns="45720">
            <a:spAutoFit/>
          </a:bodyPr>
          <a:lstStyle/>
          <a:p>
            <a:pPr algn="ctr"/>
            <a:r>
              <a:rPr lang="fa-IR"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با تشکر از توجه شما</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2" name="Date Placeholder 1"/>
          <p:cNvSpPr>
            <a:spLocks noGrp="1"/>
          </p:cNvSpPr>
          <p:nvPr>
            <p:ph type="dt" sz="half" idx="10"/>
          </p:nvPr>
        </p:nvSpPr>
        <p:spPr/>
        <p:txBody>
          <a:bodyPr/>
          <a:lstStyle/>
          <a:p>
            <a:fld id="{BE4DB102-6C0C-4E1C-AAA0-43E66B6D469C}" type="datetime1">
              <a:rPr lang="en-US" smtClean="0"/>
              <a:t>3/16/2020</a:t>
            </a:fld>
            <a:endParaRPr lang="en-US" dirty="0"/>
          </a:p>
        </p:txBody>
      </p:sp>
      <p:sp>
        <p:nvSpPr>
          <p:cNvPr id="3" name="Footer Placeholder 2"/>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27</a:t>
            </a:fld>
            <a:endParaRPr lang="en-US" dirty="0"/>
          </a:p>
        </p:txBody>
      </p:sp>
      <p:sp>
        <p:nvSpPr>
          <p:cNvPr id="6" name="Cube 5"/>
          <p:cNvSpPr/>
          <p:nvPr/>
        </p:nvSpPr>
        <p:spPr>
          <a:xfrm>
            <a:off x="0" y="1310185"/>
            <a:ext cx="2051980" cy="135604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6600" dirty="0" smtClean="0">
                <a:solidFill>
                  <a:schemeClr val="tx1">
                    <a:lumMod val="95000"/>
                    <a:lumOff val="5000"/>
                  </a:schemeClr>
                </a:solidFill>
              </a:rPr>
              <a:t>پایان</a:t>
            </a:r>
            <a:endParaRPr lang="fa-IR" sz="6600" dirty="0">
              <a:solidFill>
                <a:schemeClr val="tx1">
                  <a:lumMod val="95000"/>
                  <a:lumOff val="5000"/>
                </a:schemeClr>
              </a:solidFill>
            </a:endParaRPr>
          </a:p>
        </p:txBody>
      </p:sp>
    </p:spTree>
    <p:extLst>
      <p:ext uri="{BB962C8B-B14F-4D97-AF65-F5344CB8AC3E}">
        <p14:creationId xmlns:p14="http://schemas.microsoft.com/office/powerpoint/2010/main" val="4155330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906" y="336288"/>
            <a:ext cx="9106989" cy="1325563"/>
          </a:xfrm>
          <a:noFill/>
        </p:spPr>
        <p:txBody>
          <a:bodyPr>
            <a:normAutofit/>
          </a:bodyPr>
          <a:lstStyle/>
          <a:p>
            <a:pPr algn="ctr"/>
            <a:r>
              <a:rPr lang="fa-IR" sz="6600" b="1" dirty="0" smtClean="0">
                <a:solidFill>
                  <a:schemeClr val="accent5">
                    <a:lumMod val="50000"/>
                  </a:schemeClr>
                </a:solidFill>
                <a:cs typeface="B Nazanin" panose="00000400000000000000" pitchFamily="2" charset="-78"/>
              </a:rPr>
              <a:t>درس کار آفرینی 982</a:t>
            </a:r>
            <a:endParaRPr lang="en-US" sz="8000" b="1" dirty="0">
              <a:solidFill>
                <a:schemeClr val="accent5">
                  <a:lumMod val="50000"/>
                </a:schemeClr>
              </a:solidFill>
              <a:cs typeface="B Nazanin" panose="00000400000000000000" pitchFamily="2" charset="-78"/>
            </a:endParaRPr>
          </a:p>
        </p:txBody>
      </p:sp>
      <p:sp>
        <p:nvSpPr>
          <p:cNvPr id="4" name="Title 1"/>
          <p:cNvSpPr txBox="1">
            <a:spLocks/>
          </p:cNvSpPr>
          <p:nvPr/>
        </p:nvSpPr>
        <p:spPr>
          <a:xfrm>
            <a:off x="873457" y="1805631"/>
            <a:ext cx="10481480" cy="1371498"/>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a-IR" sz="5200" dirty="0" smtClean="0">
                <a:cs typeface="B Nazanin" panose="00000400000000000000" pitchFamily="2" charset="-78"/>
              </a:rPr>
              <a:t>جلسه چهارم</a:t>
            </a:r>
            <a:r>
              <a:rPr lang="fa-IR" sz="3900" dirty="0" smtClean="0">
                <a:cs typeface="B Nazanin" panose="00000400000000000000" pitchFamily="2" charset="-78"/>
              </a:rPr>
              <a:t> : </a:t>
            </a:r>
            <a:r>
              <a:rPr lang="fa-IR" sz="4000" dirty="0" smtClean="0"/>
              <a:t>فصل دوم (</a:t>
            </a:r>
            <a:r>
              <a:rPr lang="fa-IR" sz="4000" dirty="0" smtClean="0">
                <a:ln>
                  <a:solidFill>
                    <a:schemeClr val="accent2"/>
                  </a:solidFill>
                </a:ln>
                <a:cs typeface="B Nazanin" panose="00000400000000000000" pitchFamily="2" charset="-78"/>
              </a:rPr>
              <a:t>خلاقیت ونو آوری</a:t>
            </a:r>
            <a:r>
              <a:rPr lang="fa-IR" sz="4000" dirty="0" smtClean="0"/>
              <a:t>)</a:t>
            </a:r>
            <a:endParaRPr lang="fa-IR" sz="4000" dirty="0"/>
          </a:p>
          <a:p>
            <a:endParaRPr lang="fa-IR" sz="4000" dirty="0">
              <a:cs typeface="B Nazanin" panose="00000400000000000000" pitchFamily="2" charset="-78"/>
            </a:endParaRPr>
          </a:p>
          <a:p>
            <a:pPr algn="ctr"/>
            <a:endParaRPr lang="en-US" sz="3200" dirty="0">
              <a:cs typeface="B Nazanin" panose="00000400000000000000" pitchFamily="2" charset="-78"/>
            </a:endParaRPr>
          </a:p>
        </p:txBody>
      </p:sp>
      <p:sp>
        <p:nvSpPr>
          <p:cNvPr id="5" name="Title 1"/>
          <p:cNvSpPr txBox="1">
            <a:spLocks/>
          </p:cNvSpPr>
          <p:nvPr/>
        </p:nvSpPr>
        <p:spPr>
          <a:xfrm>
            <a:off x="2150692" y="2865825"/>
            <a:ext cx="7129054" cy="59531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a-IR" sz="3600" dirty="0" smtClean="0">
                <a:cs typeface="B Nazanin" panose="00000400000000000000" pitchFamily="2" charset="-78"/>
              </a:rPr>
              <a:t>مدرس:</a:t>
            </a:r>
            <a:endParaRPr lang="en-US" sz="3600" dirty="0">
              <a:cs typeface="B Nazanin" panose="00000400000000000000" pitchFamily="2" charset="-78"/>
            </a:endParaRPr>
          </a:p>
        </p:txBody>
      </p:sp>
      <p:sp>
        <p:nvSpPr>
          <p:cNvPr id="6" name="Title 1"/>
          <p:cNvSpPr txBox="1">
            <a:spLocks/>
          </p:cNvSpPr>
          <p:nvPr/>
        </p:nvSpPr>
        <p:spPr>
          <a:xfrm>
            <a:off x="2259875" y="3758793"/>
            <a:ext cx="7129053" cy="595312"/>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a-IR" sz="6000" dirty="0" smtClean="0">
                <a:cs typeface="B Nazanin" panose="00000400000000000000" pitchFamily="2" charset="-78"/>
              </a:rPr>
              <a:t>ابراهیم شکوهیان</a:t>
            </a:r>
            <a:endParaRPr lang="en-US" sz="6000" dirty="0">
              <a:cs typeface="B Nazanin" panose="00000400000000000000" pitchFamily="2" charset="-78"/>
            </a:endParaRPr>
          </a:p>
        </p:txBody>
      </p:sp>
      <p:sp>
        <p:nvSpPr>
          <p:cNvPr id="8" name="Rectangle 7"/>
          <p:cNvSpPr/>
          <p:nvPr/>
        </p:nvSpPr>
        <p:spPr>
          <a:xfrm>
            <a:off x="1156866" y="4784776"/>
            <a:ext cx="9539785" cy="923330"/>
          </a:xfrm>
          <a:prstGeom prst="rect">
            <a:avLst/>
          </a:prstGeom>
        </p:spPr>
        <p:txBody>
          <a:bodyPr wrap="square">
            <a:spAutoFit/>
          </a:bodyPr>
          <a:lstStyle/>
          <a:p>
            <a:pPr algn="ctr"/>
            <a:r>
              <a:rPr lang="fa-IR" sz="5400" dirty="0">
                <a:solidFill>
                  <a:srgbClr val="0F0044"/>
                </a:solidFill>
                <a:latin typeface="IranNastaliq" panose="02020505000000020003" pitchFamily="18" charset="0"/>
                <a:cs typeface="IranNastaliq" panose="02020505000000020003" pitchFamily="18" charset="0"/>
              </a:rPr>
              <a:t>آموزشکده فنی و حرفه ای امام خمینی (ره) قاین</a:t>
            </a:r>
            <a:endParaRPr lang="en-US" sz="5400" dirty="0">
              <a:solidFill>
                <a:srgbClr val="0F0044"/>
              </a:solidFill>
              <a:latin typeface="IranNastaliq" panose="02020505000000020003" pitchFamily="18" charset="0"/>
              <a:cs typeface="IranNastaliq" panose="02020505000000020003" pitchFamily="18" charset="0"/>
            </a:endParaRPr>
          </a:p>
        </p:txBody>
      </p:sp>
      <p:sp>
        <p:nvSpPr>
          <p:cNvPr id="10" name="Date Placeholder 9"/>
          <p:cNvSpPr>
            <a:spLocks noGrp="1"/>
          </p:cNvSpPr>
          <p:nvPr>
            <p:ph type="dt" sz="half" idx="10"/>
          </p:nvPr>
        </p:nvSpPr>
        <p:spPr/>
        <p:txBody>
          <a:bodyPr/>
          <a:lstStyle/>
          <a:p>
            <a:fld id="{A829039C-1B6F-4C92-87C9-481861C2B6DA}" type="datetime1">
              <a:rPr lang="en-US" smtClean="0"/>
              <a:t>3/16/2020</a:t>
            </a:fld>
            <a:endParaRPr lang="en-US" dirty="0"/>
          </a:p>
        </p:txBody>
      </p:sp>
      <p:sp>
        <p:nvSpPr>
          <p:cNvPr id="11" name="Footer Placeholder 10"/>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423046756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5534" y="0"/>
            <a:ext cx="12192000" cy="5622878"/>
          </a:xfrm>
          <a:prstGeom prst="roundRect">
            <a:avLst/>
          </a:prstGeom>
          <a:ln>
            <a:noFill/>
          </a:ln>
          <a:effectLst/>
          <a:scene3d>
            <a:camera prst="orthographicFront">
              <a:rot lat="0" lon="0" rev="0"/>
            </a:camera>
            <a:lightRig rig="contrasting" dir="tl">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400" dirty="0" smtClean="0">
                <a:solidFill>
                  <a:schemeClr val="tx1"/>
                </a:solidFill>
                <a:cs typeface="B Nazanin" pitchFamily="2" charset="-78"/>
              </a:rPr>
              <a:t>مقدمه (نو آوری)</a:t>
            </a:r>
          </a:p>
          <a:p>
            <a:pPr algn="ctr"/>
            <a:endParaRPr lang="fa-IR" sz="4400" dirty="0">
              <a:solidFill>
                <a:schemeClr val="tx1"/>
              </a:solidFill>
              <a:cs typeface="B Nazanin" pitchFamily="2" charset="-78"/>
            </a:endParaRPr>
          </a:p>
          <a:p>
            <a:pPr algn="ctr"/>
            <a:r>
              <a:rPr lang="fa-IR" sz="4400" dirty="0" smtClean="0">
                <a:solidFill>
                  <a:schemeClr val="tx1"/>
                </a:solidFill>
                <a:cs typeface="B Nazanin" pitchFamily="2" charset="-78"/>
              </a:rPr>
              <a:t>تعریف نوآوری</a:t>
            </a:r>
          </a:p>
          <a:p>
            <a:pPr algn="ctr"/>
            <a:r>
              <a:rPr lang="fa-IR" sz="4400" dirty="0" smtClean="0">
                <a:solidFill>
                  <a:schemeClr val="tx1"/>
                </a:solidFill>
                <a:cs typeface="B Nazanin" pitchFamily="2" charset="-78"/>
              </a:rPr>
              <a:t>تفاوت خلاقیت و نوآوری</a:t>
            </a:r>
          </a:p>
          <a:p>
            <a:pPr algn="ctr"/>
            <a:r>
              <a:rPr lang="fa-IR" sz="4400" dirty="0" smtClean="0">
                <a:solidFill>
                  <a:schemeClr val="tx1"/>
                </a:solidFill>
                <a:cs typeface="B Nazanin" pitchFamily="2" charset="-78"/>
              </a:rPr>
              <a:t>فرآیند نوآوری</a:t>
            </a:r>
          </a:p>
          <a:p>
            <a:pPr algn="ctr"/>
            <a:r>
              <a:rPr lang="fa-IR" sz="4400" dirty="0" smtClean="0">
                <a:solidFill>
                  <a:schemeClr val="tx1"/>
                </a:solidFill>
                <a:cs typeface="B Nazanin" pitchFamily="2" charset="-78"/>
              </a:rPr>
              <a:t>انواع نوآوری</a:t>
            </a:r>
          </a:p>
          <a:p>
            <a:pPr algn="ctr"/>
            <a:r>
              <a:rPr lang="fa-IR" sz="4400" dirty="0" smtClean="0">
                <a:solidFill>
                  <a:schemeClr val="tx1"/>
                </a:solidFill>
                <a:cs typeface="B Nazanin" pitchFamily="2" charset="-78"/>
              </a:rPr>
              <a:t>سطوح نواوری</a:t>
            </a:r>
          </a:p>
          <a:p>
            <a:pPr algn="ctr" rtl="1"/>
            <a:r>
              <a:rPr lang="en-US" sz="4000" dirty="0" smtClean="0">
                <a:solidFill>
                  <a:schemeClr val="tx1"/>
                </a:solidFill>
                <a:latin typeface="Times New Roman" pitchFamily="18" charset="0"/>
                <a:cs typeface="Times New Roman" pitchFamily="18" charset="0"/>
              </a:rPr>
              <a:t>TRIZ</a:t>
            </a:r>
            <a:r>
              <a:rPr lang="fa-IR" sz="4400" dirty="0">
                <a:solidFill>
                  <a:schemeClr val="tx1"/>
                </a:solidFill>
                <a:cs typeface="B Nazanin" pitchFamily="2" charset="-78"/>
              </a:rPr>
              <a:t> </a:t>
            </a:r>
            <a:r>
              <a:rPr lang="fa-IR" sz="4400" dirty="0" smtClean="0">
                <a:solidFill>
                  <a:schemeClr val="tx1"/>
                </a:solidFill>
                <a:cs typeface="B Nazanin" pitchFamily="2" charset="-78"/>
              </a:rPr>
              <a:t>چیست؟</a:t>
            </a:r>
          </a:p>
        </p:txBody>
      </p:sp>
      <p:sp>
        <p:nvSpPr>
          <p:cNvPr id="2" name="Date Placeholder 1"/>
          <p:cNvSpPr>
            <a:spLocks noGrp="1"/>
          </p:cNvSpPr>
          <p:nvPr>
            <p:ph type="dt" sz="half" idx="10"/>
          </p:nvPr>
        </p:nvSpPr>
        <p:spPr/>
        <p:txBody>
          <a:bodyPr/>
          <a:lstStyle/>
          <a:p>
            <a:fld id="{AE5B4388-DC3B-4A9A-87DB-2A482F980207}" type="datetime1">
              <a:rPr lang="en-US" smtClean="0"/>
              <a:t>3/16/2020</a:t>
            </a:fld>
            <a:endParaRPr lang="en-US" dirty="0"/>
          </a:p>
        </p:txBody>
      </p:sp>
      <p:sp>
        <p:nvSpPr>
          <p:cNvPr id="3" name="Footer Placeholder 2"/>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709491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6667461" y="0"/>
            <a:ext cx="5524539" cy="1500174"/>
          </a:xfrm>
          <a:prstGeom prst="wave">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fa-IR" sz="2800" dirty="0" smtClean="0"/>
              <a:t>مقدمه( نوآوری)</a:t>
            </a:r>
            <a:endParaRPr lang="en-US" sz="2800" dirty="0"/>
          </a:p>
        </p:txBody>
      </p:sp>
      <p:sp>
        <p:nvSpPr>
          <p:cNvPr id="6" name="Flowchart: Terminator 5"/>
          <p:cNvSpPr/>
          <p:nvPr/>
        </p:nvSpPr>
        <p:spPr>
          <a:xfrm>
            <a:off x="1904928" y="1857364"/>
            <a:ext cx="10287072" cy="1143008"/>
          </a:xfrm>
          <a:prstGeom prst="flowChartTermina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2800" dirty="0" smtClean="0">
                <a:solidFill>
                  <a:schemeClr val="tx1"/>
                </a:solidFill>
                <a:cs typeface="B Nazanin" pitchFamily="2" charset="-78"/>
              </a:rPr>
              <a:t>۱-نوآوری در واقع به پیاده ساختن ایده ناشی از خلاقیت که به صورت یک محصول یا خدمت تازه ارائه شود، نوآوری میگویند.</a:t>
            </a:r>
          </a:p>
        </p:txBody>
      </p:sp>
      <p:sp>
        <p:nvSpPr>
          <p:cNvPr id="7" name="Flowchart: Terminator 6"/>
          <p:cNvSpPr/>
          <p:nvPr/>
        </p:nvSpPr>
        <p:spPr>
          <a:xfrm>
            <a:off x="476211" y="4572008"/>
            <a:ext cx="10287072" cy="1143008"/>
          </a:xfrm>
          <a:prstGeom prst="flowChartTermina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2800" dirty="0" smtClean="0">
                <a:solidFill>
                  <a:schemeClr val="tx1"/>
                </a:solidFill>
                <a:cs typeface="B Nazanin" pitchFamily="2" charset="-78"/>
              </a:rPr>
              <a:t>۳-نوآوری به فضایی به عنوان پشتیبان کار آفرینی نیاز دارد</a:t>
            </a:r>
          </a:p>
        </p:txBody>
      </p:sp>
      <p:sp>
        <p:nvSpPr>
          <p:cNvPr id="8" name="Flowchart: Terminator 7"/>
          <p:cNvSpPr/>
          <p:nvPr/>
        </p:nvSpPr>
        <p:spPr>
          <a:xfrm>
            <a:off x="1142965" y="3214686"/>
            <a:ext cx="10287072" cy="1143008"/>
          </a:xfrm>
          <a:prstGeom prst="flowChartTermina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2800" dirty="0" smtClean="0">
                <a:solidFill>
                  <a:schemeClr val="tx1"/>
                </a:solidFill>
                <a:cs typeface="B Nazanin" pitchFamily="2" charset="-78"/>
              </a:rPr>
              <a:t>۲- امروزه نوآوری از مهمترین عوامل رشد اقتصادی به شمار می‌رود</a:t>
            </a:r>
          </a:p>
        </p:txBody>
      </p:sp>
      <p:sp>
        <p:nvSpPr>
          <p:cNvPr id="2" name="Date Placeholder 1"/>
          <p:cNvSpPr>
            <a:spLocks noGrp="1"/>
          </p:cNvSpPr>
          <p:nvPr>
            <p:ph type="dt" sz="half" idx="10"/>
          </p:nvPr>
        </p:nvSpPr>
        <p:spPr/>
        <p:txBody>
          <a:bodyPr/>
          <a:lstStyle/>
          <a:p>
            <a:fld id="{EBF3BF35-8416-4FE2-ACAD-AF177914100C}" type="datetime1">
              <a:rPr lang="en-US" smtClean="0"/>
              <a:t>3/16/2020</a:t>
            </a:fld>
            <a:endParaRPr lang="en-US" dirty="0"/>
          </a:p>
        </p:txBody>
      </p:sp>
      <p:sp>
        <p:nvSpPr>
          <p:cNvPr id="3" name="Footer Placeholder 2"/>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925198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6667461" y="214290"/>
            <a:ext cx="5524539" cy="1500174"/>
          </a:xfrm>
          <a:prstGeom prst="wav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3600" dirty="0" smtClean="0">
                <a:cs typeface="B Nazanin" pitchFamily="2" charset="-78"/>
              </a:rPr>
              <a:t>تعریف نوآوری</a:t>
            </a:r>
            <a:endParaRPr lang="en-US" sz="3600" dirty="0">
              <a:cs typeface="B Nazanin" pitchFamily="2" charset="-78"/>
            </a:endParaRPr>
          </a:p>
        </p:txBody>
      </p:sp>
      <p:sp>
        <p:nvSpPr>
          <p:cNvPr id="5" name="Rounded Rectangular Callout 4"/>
          <p:cNvSpPr/>
          <p:nvPr/>
        </p:nvSpPr>
        <p:spPr>
          <a:xfrm>
            <a:off x="1523968" y="2428868"/>
            <a:ext cx="10287072" cy="3071834"/>
          </a:xfrm>
          <a:prstGeom prst="wedgeRound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3600" dirty="0" smtClean="0">
                <a:solidFill>
                  <a:schemeClr val="tx1"/>
                </a:solidFill>
                <a:cs typeface="B Nazanin" pitchFamily="2" charset="-78"/>
              </a:rPr>
              <a:t>نوآوری زمانی رخ می‌دهد که ایده به صورت محصول، فرایند یا خدمتی توسط فناوری و جویبار نوآوری بتواند به کمک انجام دگرگونی‌های نا پدوسته در سازمان به امتیاز‌های ناشی از آن‌ها برسد </a:t>
            </a:r>
            <a:endParaRPr lang="en-US" sz="3600" dirty="0">
              <a:solidFill>
                <a:schemeClr val="tx1"/>
              </a:solidFill>
              <a:cs typeface="B Nazanin" pitchFamily="2" charset="-78"/>
            </a:endParaRPr>
          </a:p>
        </p:txBody>
      </p:sp>
      <p:sp>
        <p:nvSpPr>
          <p:cNvPr id="2" name="Date Placeholder 1"/>
          <p:cNvSpPr>
            <a:spLocks noGrp="1"/>
          </p:cNvSpPr>
          <p:nvPr>
            <p:ph type="dt" sz="half" idx="10"/>
          </p:nvPr>
        </p:nvSpPr>
        <p:spPr/>
        <p:txBody>
          <a:bodyPr/>
          <a:lstStyle/>
          <a:p>
            <a:fld id="{33A78DA5-44E5-4D4C-88CA-9100F7506CBA}" type="datetime1">
              <a:rPr lang="en-US" smtClean="0"/>
              <a:t>3/16/2020</a:t>
            </a:fld>
            <a:endParaRPr lang="en-US" dirty="0"/>
          </a:p>
        </p:txBody>
      </p:sp>
      <p:sp>
        <p:nvSpPr>
          <p:cNvPr id="3" name="Footer Placeholder 2"/>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734052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6667461" y="0"/>
            <a:ext cx="5524539" cy="1500174"/>
          </a:xfrm>
          <a:prstGeom prst="wave">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smtClean="0">
                <a:solidFill>
                  <a:schemeClr val="tx1"/>
                </a:solidFill>
                <a:cs typeface="B Nazanin" pitchFamily="2" charset="-78"/>
              </a:rPr>
              <a:t>تفاوت خلاقیت و نوآوری </a:t>
            </a:r>
          </a:p>
        </p:txBody>
      </p:sp>
      <p:graphicFrame>
        <p:nvGraphicFramePr>
          <p:cNvPr id="6" name="Diagram 5"/>
          <p:cNvGraphicFramePr/>
          <p:nvPr/>
        </p:nvGraphicFramePr>
        <p:xfrm>
          <a:off x="1428717" y="1397000"/>
          <a:ext cx="8731283" cy="481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fld id="{80E797A9-A3A1-4BCE-8621-A7FA9943046A}" type="datetime1">
              <a:rPr lang="en-US" smtClean="0"/>
              <a:t>3/16/2020</a:t>
            </a:fld>
            <a:endParaRPr lang="en-US" dirty="0"/>
          </a:p>
        </p:txBody>
      </p:sp>
      <p:sp>
        <p:nvSpPr>
          <p:cNvPr id="3" name="Footer Placeholder 2"/>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416776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6667461" y="0"/>
            <a:ext cx="5524539" cy="1500174"/>
          </a:xfrm>
          <a:prstGeom prst="wav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smtClean="0">
                <a:solidFill>
                  <a:schemeClr val="tx1"/>
                </a:solidFill>
                <a:cs typeface="B Nazanin" pitchFamily="2" charset="-78"/>
              </a:rPr>
              <a:t>مقدمه( نوآوری)</a:t>
            </a:r>
            <a:endParaRPr lang="en-US" sz="3600" dirty="0">
              <a:solidFill>
                <a:schemeClr val="tx1"/>
              </a:solidFill>
              <a:cs typeface="B Nazanin" pitchFamily="2" charset="-78"/>
            </a:endParaRPr>
          </a:p>
        </p:txBody>
      </p:sp>
      <p:graphicFrame>
        <p:nvGraphicFramePr>
          <p:cNvPr id="5" name="Diagram 4"/>
          <p:cNvGraphicFramePr/>
          <p:nvPr>
            <p:extLst>
              <p:ext uri="{D42A27DB-BD31-4B8C-83A1-F6EECF244321}">
                <p14:modId xmlns:p14="http://schemas.microsoft.com/office/powerpoint/2010/main" val="3515485044"/>
              </p:ext>
            </p:extLst>
          </p:nvPr>
        </p:nvGraphicFramePr>
        <p:xfrm>
          <a:off x="1485010" y="1526390"/>
          <a:ext cx="9493288" cy="481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fld id="{849D264C-9BA5-40A0-8438-BA3D4C72598D}" type="datetime1">
              <a:rPr lang="en-US" smtClean="0"/>
              <a:t>3/16/2020</a:t>
            </a:fld>
            <a:endParaRPr lang="en-US" dirty="0"/>
          </a:p>
        </p:txBody>
      </p:sp>
      <p:sp>
        <p:nvSpPr>
          <p:cNvPr id="3" name="Footer Placeholder 2"/>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903057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6667461" y="0"/>
            <a:ext cx="5524539" cy="1500174"/>
          </a:xfrm>
          <a:prstGeom prst="wave">
            <a:avLst/>
          </a:prstGeom>
          <a:ln>
            <a:solidFill>
              <a:schemeClr val="accent1">
                <a:lumMod val="50000"/>
              </a:schemeClr>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3600" dirty="0" smtClean="0">
                <a:cs typeface="B Nazanin" pitchFamily="2" charset="-78"/>
              </a:rPr>
              <a:t>انواع نوآوری</a:t>
            </a:r>
          </a:p>
        </p:txBody>
      </p:sp>
      <p:graphicFrame>
        <p:nvGraphicFramePr>
          <p:cNvPr id="5" name="Diagram 4"/>
          <p:cNvGraphicFramePr/>
          <p:nvPr/>
        </p:nvGraphicFramePr>
        <p:xfrm>
          <a:off x="1523968" y="1500174"/>
          <a:ext cx="10001320"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fld id="{8A0FE3A3-FC3A-4910-A8A6-76D8A60072CF}" type="datetime1">
              <a:rPr lang="en-US" smtClean="0"/>
              <a:t>3/16/2020</a:t>
            </a:fld>
            <a:endParaRPr lang="en-US" dirty="0"/>
          </a:p>
        </p:txBody>
      </p:sp>
      <p:sp>
        <p:nvSpPr>
          <p:cNvPr id="3" name="Footer Placeholder 2"/>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628036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1517</TotalTime>
  <Words>1717</Words>
  <Application>Microsoft Office PowerPoint</Application>
  <PresentationFormat>Custom</PresentationFormat>
  <Paragraphs>242</Paragraphs>
  <Slides>27</Slides>
  <Notes>10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Droplet</vt:lpstr>
      <vt:lpstr>PowerPoint Presentation</vt:lpstr>
      <vt:lpstr>PowerPoint Presentation</vt:lpstr>
      <vt:lpstr>درس کار آفرینی 982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نوآوری در سازمان های کارآفرینی Innovation In SMEs</vt:lpstr>
      <vt:lpstr>نوآوری در سازمان های کارآفرینی</vt:lpstr>
      <vt:lpstr>PowerPoint Presentation</vt:lpstr>
      <vt:lpstr>PowerPoint Presentation</vt:lpstr>
      <vt:lpstr>نوآوری (دنباله)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TOLU</cp:lastModifiedBy>
  <cp:revision>59</cp:revision>
  <dcterms:created xsi:type="dcterms:W3CDTF">2018-09-22T09:16:15Z</dcterms:created>
  <dcterms:modified xsi:type="dcterms:W3CDTF">2020-03-16T11:34:26Z</dcterms:modified>
</cp:coreProperties>
</file>