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Lst>
  <p:notesMasterIdLst>
    <p:notesMasterId r:id="rId67"/>
  </p:notesMasterIdLst>
  <p:sldIdLst>
    <p:sldId id="257" r:id="rId2"/>
    <p:sldId id="291" r:id="rId3"/>
    <p:sldId id="293" r:id="rId4"/>
    <p:sldId id="327" r:id="rId5"/>
    <p:sldId id="321" r:id="rId6"/>
    <p:sldId id="322" r:id="rId7"/>
    <p:sldId id="323" r:id="rId8"/>
    <p:sldId id="324" r:id="rId9"/>
    <p:sldId id="325" r:id="rId10"/>
    <p:sldId id="32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8" r:id="rId36"/>
    <p:sldId id="329" r:id="rId37"/>
    <p:sldId id="330" r:id="rId38"/>
    <p:sldId id="331" r:id="rId39"/>
    <p:sldId id="332" r:id="rId40"/>
    <p:sldId id="333" r:id="rId41"/>
    <p:sldId id="334" r:id="rId42"/>
    <p:sldId id="335" r:id="rId43"/>
    <p:sldId id="336" r:id="rId44"/>
    <p:sldId id="337" r:id="rId45"/>
    <p:sldId id="338" r:id="rId46"/>
    <p:sldId id="339" r:id="rId47"/>
    <p:sldId id="340" r:id="rId48"/>
    <p:sldId id="341" r:id="rId49"/>
    <p:sldId id="259" r:id="rId50"/>
    <p:sldId id="260" r:id="rId51"/>
    <p:sldId id="263" r:id="rId52"/>
    <p:sldId id="289" r:id="rId53"/>
    <p:sldId id="264" r:id="rId54"/>
    <p:sldId id="265" r:id="rId55"/>
    <p:sldId id="266" r:id="rId56"/>
    <p:sldId id="267" r:id="rId57"/>
    <p:sldId id="268" r:id="rId58"/>
    <p:sldId id="272" r:id="rId59"/>
    <p:sldId id="269" r:id="rId60"/>
    <p:sldId id="270" r:id="rId61"/>
    <p:sldId id="271" r:id="rId62"/>
    <p:sldId id="273" r:id="rId63"/>
    <p:sldId id="287" r:id="rId64"/>
    <p:sldId id="288" r:id="rId65"/>
    <p:sldId id="343"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9D211CA-891F-423F-B345-898B76A4342F}">
          <p14:sldIdLst>
            <p14:sldId id="257"/>
            <p14:sldId id="291"/>
            <p14:sldId id="293"/>
            <p14:sldId id="327"/>
            <p14:sldId id="321"/>
            <p14:sldId id="322"/>
            <p14:sldId id="323"/>
            <p14:sldId id="324"/>
            <p14:sldId id="325"/>
            <p14:sldId id="32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8"/>
            <p14:sldId id="329"/>
            <p14:sldId id="330"/>
            <p14:sldId id="331"/>
            <p14:sldId id="332"/>
            <p14:sldId id="333"/>
            <p14:sldId id="334"/>
            <p14:sldId id="335"/>
            <p14:sldId id="336"/>
            <p14:sldId id="337"/>
            <p14:sldId id="338"/>
            <p14:sldId id="339"/>
            <p14:sldId id="340"/>
            <p14:sldId id="341"/>
            <p14:sldId id="259"/>
            <p14:sldId id="260"/>
            <p14:sldId id="263"/>
            <p14:sldId id="289"/>
            <p14:sldId id="264"/>
            <p14:sldId id="265"/>
            <p14:sldId id="266"/>
            <p14:sldId id="267"/>
            <p14:sldId id="268"/>
            <p14:sldId id="272"/>
            <p14:sldId id="269"/>
            <p14:sldId id="270"/>
            <p14:sldId id="271"/>
            <p14:sldId id="273"/>
            <p14:sldId id="287"/>
            <p14:sldId id="288"/>
            <p14:sldId id="343"/>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732"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9A7F1D-0FCD-4518-93FC-F877F63D82FD}" type="doc">
      <dgm:prSet loTypeId="urn:microsoft.com/office/officeart/2005/8/layout/cycle4#1" loCatId="relationship" qsTypeId="urn:microsoft.com/office/officeart/2005/8/quickstyle/simple1" qsCatId="simple" csTypeId="urn:microsoft.com/office/officeart/2005/8/colors/accent1_2" csCatId="accent1" phldr="1"/>
      <dgm:spPr/>
      <dgm:t>
        <a:bodyPr/>
        <a:lstStyle/>
        <a:p>
          <a:pPr rtl="1"/>
          <a:endParaRPr lang="fa-IR"/>
        </a:p>
      </dgm:t>
    </dgm:pt>
    <dgm:pt modelId="{0BFE6BB9-86C1-452A-9F37-BED52CBA639A}">
      <dgm:prSet phldrT="[Text]" custT="1"/>
      <dgm:spPr/>
      <dgm:t>
        <a:bodyPr/>
        <a:lstStyle/>
        <a:p>
          <a:pPr rtl="1"/>
          <a:r>
            <a:rPr lang="fa-IR" sz="2400" dirty="0" smtClean="0">
              <a:cs typeface="B Koodak" pitchFamily="2" charset="-78"/>
            </a:rPr>
            <a:t>بازاريابي</a:t>
          </a:r>
          <a:endParaRPr lang="fa-IR" sz="2400" dirty="0">
            <a:cs typeface="B Koodak" pitchFamily="2" charset="-78"/>
          </a:endParaRPr>
        </a:p>
      </dgm:t>
    </dgm:pt>
    <dgm:pt modelId="{51F95BD0-E9CE-4097-A931-0BBFD5E2AD93}" type="parTrans" cxnId="{2733EEB3-975D-4FC8-BE52-2B6BD7CA02D8}">
      <dgm:prSet/>
      <dgm:spPr/>
      <dgm:t>
        <a:bodyPr/>
        <a:lstStyle/>
        <a:p>
          <a:pPr rtl="1"/>
          <a:endParaRPr lang="fa-IR"/>
        </a:p>
      </dgm:t>
    </dgm:pt>
    <dgm:pt modelId="{07336321-9FDD-429D-9E25-B17971732B74}" type="sibTrans" cxnId="{2733EEB3-975D-4FC8-BE52-2B6BD7CA02D8}">
      <dgm:prSet/>
      <dgm:spPr/>
      <dgm:t>
        <a:bodyPr/>
        <a:lstStyle/>
        <a:p>
          <a:pPr rtl="1"/>
          <a:endParaRPr lang="fa-IR"/>
        </a:p>
      </dgm:t>
    </dgm:pt>
    <dgm:pt modelId="{F7ECBBE7-6F1B-4E3B-ABCC-05DFE4ACC90A}">
      <dgm:prSet phldrT="[Text]" custT="1"/>
      <dgm:spPr/>
      <dgm:t>
        <a:bodyPr/>
        <a:lstStyle/>
        <a:p>
          <a:pPr rtl="1"/>
          <a:r>
            <a:rPr lang="fa-IR" sz="2400" dirty="0" smtClean="0">
              <a:cs typeface="B Koodak" pitchFamily="2" charset="-78"/>
            </a:rPr>
            <a:t>نياز سنجي</a:t>
          </a:r>
          <a:endParaRPr lang="fa-IR" sz="2400" dirty="0">
            <a:cs typeface="B Koodak" pitchFamily="2" charset="-78"/>
          </a:endParaRPr>
        </a:p>
      </dgm:t>
    </dgm:pt>
    <dgm:pt modelId="{77A2EA35-4123-40AB-BAD0-0DD4024FA87A}" type="parTrans" cxnId="{9F8DE74C-AD41-40D9-AE43-38BFB5F409F5}">
      <dgm:prSet/>
      <dgm:spPr/>
      <dgm:t>
        <a:bodyPr/>
        <a:lstStyle/>
        <a:p>
          <a:pPr rtl="1"/>
          <a:endParaRPr lang="fa-IR"/>
        </a:p>
      </dgm:t>
    </dgm:pt>
    <dgm:pt modelId="{F7B695A4-EC47-4E87-94D8-D49469B92707}" type="sibTrans" cxnId="{9F8DE74C-AD41-40D9-AE43-38BFB5F409F5}">
      <dgm:prSet/>
      <dgm:spPr/>
      <dgm:t>
        <a:bodyPr/>
        <a:lstStyle/>
        <a:p>
          <a:pPr rtl="1"/>
          <a:endParaRPr lang="fa-IR"/>
        </a:p>
      </dgm:t>
    </dgm:pt>
    <dgm:pt modelId="{6C1110DC-084E-4D81-A6DC-D515DC50368A}">
      <dgm:prSet phldrT="[Text]" custT="1"/>
      <dgm:spPr/>
      <dgm:t>
        <a:bodyPr/>
        <a:lstStyle/>
        <a:p>
          <a:pPr rtl="1"/>
          <a:r>
            <a:rPr lang="fa-IR" sz="2400" dirty="0" smtClean="0">
              <a:cs typeface="B Koodak" pitchFamily="2" charset="-78"/>
            </a:rPr>
            <a:t>مسائل حقوقي</a:t>
          </a:r>
          <a:endParaRPr lang="fa-IR" sz="2400" dirty="0">
            <a:cs typeface="B Koodak" pitchFamily="2" charset="-78"/>
          </a:endParaRPr>
        </a:p>
      </dgm:t>
    </dgm:pt>
    <dgm:pt modelId="{93F5E7FD-1622-407F-BD7B-8B38DA700841}" type="parTrans" cxnId="{ED5C8C17-7838-49D2-86AC-C8683A5A4861}">
      <dgm:prSet/>
      <dgm:spPr/>
      <dgm:t>
        <a:bodyPr/>
        <a:lstStyle/>
        <a:p>
          <a:pPr rtl="1"/>
          <a:endParaRPr lang="fa-IR"/>
        </a:p>
      </dgm:t>
    </dgm:pt>
    <dgm:pt modelId="{FEBBE925-2A0B-47A6-A21A-E35C0B431C30}" type="sibTrans" cxnId="{ED5C8C17-7838-49D2-86AC-C8683A5A4861}">
      <dgm:prSet/>
      <dgm:spPr/>
      <dgm:t>
        <a:bodyPr/>
        <a:lstStyle/>
        <a:p>
          <a:pPr rtl="1"/>
          <a:endParaRPr lang="fa-IR"/>
        </a:p>
      </dgm:t>
    </dgm:pt>
    <dgm:pt modelId="{2865E4F8-095D-4E68-8729-65007F06C568}">
      <dgm:prSet phldrT="[Text]" custT="1"/>
      <dgm:spPr/>
      <dgm:t>
        <a:bodyPr/>
        <a:lstStyle/>
        <a:p>
          <a:pPr rtl="1"/>
          <a:r>
            <a:rPr lang="fa-IR" sz="2400" dirty="0" smtClean="0">
              <a:cs typeface="B Koodak" pitchFamily="2" charset="-78"/>
            </a:rPr>
            <a:t>محيط اطراف</a:t>
          </a:r>
          <a:endParaRPr lang="fa-IR" sz="2400" dirty="0">
            <a:cs typeface="B Koodak" pitchFamily="2" charset="-78"/>
          </a:endParaRPr>
        </a:p>
      </dgm:t>
    </dgm:pt>
    <dgm:pt modelId="{E6C6A192-CA47-42F6-A556-E24DCEFD90C6}" type="parTrans" cxnId="{C41AEFAB-8431-4521-9C6C-8DDBD6C4F4A4}">
      <dgm:prSet/>
      <dgm:spPr/>
      <dgm:t>
        <a:bodyPr/>
        <a:lstStyle/>
        <a:p>
          <a:pPr rtl="1"/>
          <a:endParaRPr lang="fa-IR"/>
        </a:p>
      </dgm:t>
    </dgm:pt>
    <dgm:pt modelId="{5A1812BD-1B46-4C2B-B20D-06A6BCFA5679}" type="sibTrans" cxnId="{C41AEFAB-8431-4521-9C6C-8DDBD6C4F4A4}">
      <dgm:prSet/>
      <dgm:spPr/>
      <dgm:t>
        <a:bodyPr/>
        <a:lstStyle/>
        <a:p>
          <a:pPr rtl="1"/>
          <a:endParaRPr lang="fa-IR"/>
        </a:p>
      </dgm:t>
    </dgm:pt>
    <dgm:pt modelId="{CB63C7D7-DA42-42D3-B80A-77C8D0D72BF3}">
      <dgm:prSet phldrT="[Text]" custT="1"/>
      <dgm:spPr/>
      <dgm:t>
        <a:bodyPr/>
        <a:lstStyle/>
        <a:p>
          <a:pPr rtl="1"/>
          <a:r>
            <a:rPr lang="fa-IR" sz="2400" dirty="0" smtClean="0">
              <a:cs typeface="B Koodak" pitchFamily="2" charset="-78"/>
            </a:rPr>
            <a:t>مسائل فني</a:t>
          </a:r>
          <a:endParaRPr lang="fa-IR" sz="2400" dirty="0">
            <a:cs typeface="B Koodak" pitchFamily="2" charset="-78"/>
          </a:endParaRPr>
        </a:p>
      </dgm:t>
    </dgm:pt>
    <dgm:pt modelId="{432AFCE5-F6B1-49AF-BD6D-C4C44B29FA84}" type="parTrans" cxnId="{008D0969-FE3E-4071-A99A-4AC5DDA2E6FE}">
      <dgm:prSet/>
      <dgm:spPr/>
      <dgm:t>
        <a:bodyPr/>
        <a:lstStyle/>
        <a:p>
          <a:pPr rtl="1"/>
          <a:endParaRPr lang="fa-IR"/>
        </a:p>
      </dgm:t>
    </dgm:pt>
    <dgm:pt modelId="{15BE61B5-7C80-469B-B3CD-6241B81B01ED}" type="sibTrans" cxnId="{008D0969-FE3E-4071-A99A-4AC5DDA2E6FE}">
      <dgm:prSet/>
      <dgm:spPr/>
      <dgm:t>
        <a:bodyPr/>
        <a:lstStyle/>
        <a:p>
          <a:pPr rtl="1"/>
          <a:endParaRPr lang="fa-IR"/>
        </a:p>
      </dgm:t>
    </dgm:pt>
    <dgm:pt modelId="{F5EBB14F-7CFF-47E8-853D-AFBA1EDC3698}">
      <dgm:prSet phldrT="[Text]" custT="1"/>
      <dgm:spPr/>
      <dgm:t>
        <a:bodyPr/>
        <a:lstStyle/>
        <a:p>
          <a:pPr rtl="1"/>
          <a:r>
            <a:rPr lang="fa-IR" sz="2400" dirty="0" smtClean="0">
              <a:cs typeface="B Koodak" pitchFamily="2" charset="-78"/>
            </a:rPr>
            <a:t>مسائل مالي</a:t>
          </a:r>
          <a:endParaRPr lang="fa-IR" sz="2400" dirty="0">
            <a:cs typeface="B Koodak" pitchFamily="2" charset="-78"/>
          </a:endParaRPr>
        </a:p>
      </dgm:t>
    </dgm:pt>
    <dgm:pt modelId="{016BCC9A-C233-4359-B702-07D8EE2B31B0}" type="parTrans" cxnId="{E45D0838-2497-4DB6-8ADA-60BBC6C981FA}">
      <dgm:prSet/>
      <dgm:spPr/>
      <dgm:t>
        <a:bodyPr/>
        <a:lstStyle/>
        <a:p>
          <a:pPr rtl="1"/>
          <a:endParaRPr lang="fa-IR"/>
        </a:p>
      </dgm:t>
    </dgm:pt>
    <dgm:pt modelId="{6C17F93A-6467-4F5E-8514-806B93794720}" type="sibTrans" cxnId="{E45D0838-2497-4DB6-8ADA-60BBC6C981FA}">
      <dgm:prSet/>
      <dgm:spPr/>
      <dgm:t>
        <a:bodyPr/>
        <a:lstStyle/>
        <a:p>
          <a:pPr rtl="1"/>
          <a:endParaRPr lang="fa-IR"/>
        </a:p>
      </dgm:t>
    </dgm:pt>
    <dgm:pt modelId="{E27F0D5E-FE78-4850-8E5A-B0E386E88FA3}">
      <dgm:prSet phldrT="[Text]" custT="1"/>
      <dgm:spPr/>
      <dgm:t>
        <a:bodyPr/>
        <a:lstStyle/>
        <a:p>
          <a:pPr rtl="1"/>
          <a:r>
            <a:rPr lang="fa-IR" sz="2400" dirty="0" smtClean="0">
              <a:cs typeface="B Koodak" pitchFamily="2" charset="-78"/>
            </a:rPr>
            <a:t>فرصت شناسي</a:t>
          </a:r>
          <a:endParaRPr lang="fa-IR" sz="2400" dirty="0">
            <a:cs typeface="B Koodak" pitchFamily="2" charset="-78"/>
          </a:endParaRPr>
        </a:p>
      </dgm:t>
    </dgm:pt>
    <dgm:pt modelId="{F58C72C8-F370-451F-92D2-B72673D0556D}" type="parTrans" cxnId="{10F0562F-8E52-4E5F-AA07-3BEBCAF86521}">
      <dgm:prSet/>
      <dgm:spPr/>
      <dgm:t>
        <a:bodyPr/>
        <a:lstStyle/>
        <a:p>
          <a:pPr rtl="1"/>
          <a:endParaRPr lang="fa-IR"/>
        </a:p>
      </dgm:t>
    </dgm:pt>
    <dgm:pt modelId="{517B28DE-938F-4751-887A-B815873D54EB}" type="sibTrans" cxnId="{10F0562F-8E52-4E5F-AA07-3BEBCAF86521}">
      <dgm:prSet/>
      <dgm:spPr/>
      <dgm:t>
        <a:bodyPr/>
        <a:lstStyle/>
        <a:p>
          <a:pPr rtl="1"/>
          <a:endParaRPr lang="fa-IR"/>
        </a:p>
      </dgm:t>
    </dgm:pt>
    <dgm:pt modelId="{53353BB3-296A-4A4B-92BB-76905373430D}" type="pres">
      <dgm:prSet presAssocID="{4E9A7F1D-0FCD-4518-93FC-F877F63D82FD}" presName="cycleMatrixDiagram" presStyleCnt="0">
        <dgm:presLayoutVars>
          <dgm:chMax val="1"/>
          <dgm:dir/>
          <dgm:animLvl val="lvl"/>
          <dgm:resizeHandles val="exact"/>
        </dgm:presLayoutVars>
      </dgm:prSet>
      <dgm:spPr/>
      <dgm:t>
        <a:bodyPr/>
        <a:lstStyle/>
        <a:p>
          <a:pPr rtl="1"/>
          <a:endParaRPr lang="fa-IR"/>
        </a:p>
      </dgm:t>
    </dgm:pt>
    <dgm:pt modelId="{19F20BF2-9B12-4BD1-A9D9-E1116B2F4CC0}" type="pres">
      <dgm:prSet presAssocID="{4E9A7F1D-0FCD-4518-93FC-F877F63D82FD}" presName="children" presStyleCnt="0"/>
      <dgm:spPr/>
    </dgm:pt>
    <dgm:pt modelId="{FF778061-5E95-46BD-B09A-C8F2286B3F6B}" type="pres">
      <dgm:prSet presAssocID="{4E9A7F1D-0FCD-4518-93FC-F877F63D82FD}" presName="child1group" presStyleCnt="0"/>
      <dgm:spPr/>
    </dgm:pt>
    <dgm:pt modelId="{DCFDE5BE-02B8-4062-9756-2D0264EB3AA4}" type="pres">
      <dgm:prSet presAssocID="{4E9A7F1D-0FCD-4518-93FC-F877F63D82FD}" presName="child1" presStyleLbl="bgAcc1" presStyleIdx="0" presStyleCnt="3"/>
      <dgm:spPr/>
      <dgm:t>
        <a:bodyPr/>
        <a:lstStyle/>
        <a:p>
          <a:pPr rtl="1"/>
          <a:endParaRPr lang="fa-IR"/>
        </a:p>
      </dgm:t>
    </dgm:pt>
    <dgm:pt modelId="{982E9316-16CD-49F8-9DA2-932969883012}" type="pres">
      <dgm:prSet presAssocID="{4E9A7F1D-0FCD-4518-93FC-F877F63D82FD}" presName="child1Text" presStyleLbl="bgAcc1" presStyleIdx="0" presStyleCnt="3">
        <dgm:presLayoutVars>
          <dgm:bulletEnabled val="1"/>
        </dgm:presLayoutVars>
      </dgm:prSet>
      <dgm:spPr/>
      <dgm:t>
        <a:bodyPr/>
        <a:lstStyle/>
        <a:p>
          <a:pPr rtl="1"/>
          <a:endParaRPr lang="fa-IR"/>
        </a:p>
      </dgm:t>
    </dgm:pt>
    <dgm:pt modelId="{3D1FCFE7-0CF6-4771-9FEC-F2A86D6AEA9A}" type="pres">
      <dgm:prSet presAssocID="{4E9A7F1D-0FCD-4518-93FC-F877F63D82FD}" presName="child2group" presStyleCnt="0"/>
      <dgm:spPr/>
    </dgm:pt>
    <dgm:pt modelId="{DF23C667-62A2-4676-9B96-AD7F63E7BCEF}" type="pres">
      <dgm:prSet presAssocID="{4E9A7F1D-0FCD-4518-93FC-F877F63D82FD}" presName="child2" presStyleLbl="bgAcc1" presStyleIdx="1" presStyleCnt="3"/>
      <dgm:spPr/>
      <dgm:t>
        <a:bodyPr/>
        <a:lstStyle/>
        <a:p>
          <a:pPr rtl="1"/>
          <a:endParaRPr lang="fa-IR"/>
        </a:p>
      </dgm:t>
    </dgm:pt>
    <dgm:pt modelId="{9290825D-ED80-43B9-A5D1-F2D972BAE182}" type="pres">
      <dgm:prSet presAssocID="{4E9A7F1D-0FCD-4518-93FC-F877F63D82FD}" presName="child2Text" presStyleLbl="bgAcc1" presStyleIdx="1" presStyleCnt="3">
        <dgm:presLayoutVars>
          <dgm:bulletEnabled val="1"/>
        </dgm:presLayoutVars>
      </dgm:prSet>
      <dgm:spPr/>
      <dgm:t>
        <a:bodyPr/>
        <a:lstStyle/>
        <a:p>
          <a:pPr rtl="1"/>
          <a:endParaRPr lang="fa-IR"/>
        </a:p>
      </dgm:t>
    </dgm:pt>
    <dgm:pt modelId="{3481C2B4-A9A9-4D03-B4DC-F193FFC003A4}" type="pres">
      <dgm:prSet presAssocID="{4E9A7F1D-0FCD-4518-93FC-F877F63D82FD}" presName="child3group" presStyleCnt="0"/>
      <dgm:spPr/>
    </dgm:pt>
    <dgm:pt modelId="{52E6F5EB-7F2A-410E-9ACA-D9F24453E45B}" type="pres">
      <dgm:prSet presAssocID="{4E9A7F1D-0FCD-4518-93FC-F877F63D82FD}" presName="child3" presStyleLbl="bgAcc1" presStyleIdx="2" presStyleCnt="3"/>
      <dgm:spPr/>
      <dgm:t>
        <a:bodyPr/>
        <a:lstStyle/>
        <a:p>
          <a:pPr rtl="1"/>
          <a:endParaRPr lang="fa-IR"/>
        </a:p>
      </dgm:t>
    </dgm:pt>
    <dgm:pt modelId="{10320A3F-F677-4DC3-83C0-80622A2CDCF1}" type="pres">
      <dgm:prSet presAssocID="{4E9A7F1D-0FCD-4518-93FC-F877F63D82FD}" presName="child3Text" presStyleLbl="bgAcc1" presStyleIdx="2" presStyleCnt="3">
        <dgm:presLayoutVars>
          <dgm:bulletEnabled val="1"/>
        </dgm:presLayoutVars>
      </dgm:prSet>
      <dgm:spPr/>
      <dgm:t>
        <a:bodyPr/>
        <a:lstStyle/>
        <a:p>
          <a:pPr rtl="1"/>
          <a:endParaRPr lang="fa-IR"/>
        </a:p>
      </dgm:t>
    </dgm:pt>
    <dgm:pt modelId="{9ADDC650-A2DC-4327-8F1E-261F1D4635D6}" type="pres">
      <dgm:prSet presAssocID="{4E9A7F1D-0FCD-4518-93FC-F877F63D82FD}" presName="childPlaceholder" presStyleCnt="0"/>
      <dgm:spPr/>
    </dgm:pt>
    <dgm:pt modelId="{26B5DD4D-1C10-4C03-9AE3-E7EDB34A548B}" type="pres">
      <dgm:prSet presAssocID="{4E9A7F1D-0FCD-4518-93FC-F877F63D82FD}" presName="circle" presStyleCnt="0"/>
      <dgm:spPr/>
    </dgm:pt>
    <dgm:pt modelId="{22617701-BF36-4506-8AC1-54AFED5C9280}" type="pres">
      <dgm:prSet presAssocID="{4E9A7F1D-0FCD-4518-93FC-F877F63D82FD}" presName="quadrant1" presStyleLbl="node1" presStyleIdx="0" presStyleCnt="4">
        <dgm:presLayoutVars>
          <dgm:chMax val="1"/>
          <dgm:bulletEnabled val="1"/>
        </dgm:presLayoutVars>
      </dgm:prSet>
      <dgm:spPr/>
      <dgm:t>
        <a:bodyPr/>
        <a:lstStyle/>
        <a:p>
          <a:pPr rtl="1"/>
          <a:endParaRPr lang="fa-IR"/>
        </a:p>
      </dgm:t>
    </dgm:pt>
    <dgm:pt modelId="{D4E6960D-7F00-47AA-964F-5A61DA07B84C}" type="pres">
      <dgm:prSet presAssocID="{4E9A7F1D-0FCD-4518-93FC-F877F63D82FD}" presName="quadrant2" presStyleLbl="node1" presStyleIdx="1" presStyleCnt="4">
        <dgm:presLayoutVars>
          <dgm:chMax val="1"/>
          <dgm:bulletEnabled val="1"/>
        </dgm:presLayoutVars>
      </dgm:prSet>
      <dgm:spPr/>
      <dgm:t>
        <a:bodyPr/>
        <a:lstStyle/>
        <a:p>
          <a:pPr rtl="1"/>
          <a:endParaRPr lang="fa-IR"/>
        </a:p>
      </dgm:t>
    </dgm:pt>
    <dgm:pt modelId="{BDFA0931-A015-4CF8-82EC-42732B2C6199}" type="pres">
      <dgm:prSet presAssocID="{4E9A7F1D-0FCD-4518-93FC-F877F63D82FD}" presName="quadrant3" presStyleLbl="node1" presStyleIdx="2" presStyleCnt="4">
        <dgm:presLayoutVars>
          <dgm:chMax val="1"/>
          <dgm:bulletEnabled val="1"/>
        </dgm:presLayoutVars>
      </dgm:prSet>
      <dgm:spPr/>
      <dgm:t>
        <a:bodyPr/>
        <a:lstStyle/>
        <a:p>
          <a:pPr rtl="1"/>
          <a:endParaRPr lang="fa-IR"/>
        </a:p>
      </dgm:t>
    </dgm:pt>
    <dgm:pt modelId="{3A136638-1A25-47F1-B9C9-57B31E93FAB4}" type="pres">
      <dgm:prSet presAssocID="{4E9A7F1D-0FCD-4518-93FC-F877F63D82FD}" presName="quadrant4" presStyleLbl="node1" presStyleIdx="3" presStyleCnt="4">
        <dgm:presLayoutVars>
          <dgm:chMax val="1"/>
          <dgm:bulletEnabled val="1"/>
        </dgm:presLayoutVars>
      </dgm:prSet>
      <dgm:spPr/>
      <dgm:t>
        <a:bodyPr/>
        <a:lstStyle/>
        <a:p>
          <a:pPr rtl="1"/>
          <a:endParaRPr lang="fa-IR"/>
        </a:p>
      </dgm:t>
    </dgm:pt>
    <dgm:pt modelId="{7525CF1F-6E77-4527-8AF4-43C802AF8CD7}" type="pres">
      <dgm:prSet presAssocID="{4E9A7F1D-0FCD-4518-93FC-F877F63D82FD}" presName="quadrantPlaceholder" presStyleCnt="0"/>
      <dgm:spPr/>
    </dgm:pt>
    <dgm:pt modelId="{B8AE8F80-AF07-4774-AAB8-0677E74EFF56}" type="pres">
      <dgm:prSet presAssocID="{4E9A7F1D-0FCD-4518-93FC-F877F63D82FD}" presName="center1" presStyleLbl="fgShp" presStyleIdx="0" presStyleCnt="2"/>
      <dgm:spPr/>
    </dgm:pt>
    <dgm:pt modelId="{A53AB7C9-B6E8-4B9F-BC86-AF724063D4CD}" type="pres">
      <dgm:prSet presAssocID="{4E9A7F1D-0FCD-4518-93FC-F877F63D82FD}" presName="center2" presStyleLbl="fgShp" presStyleIdx="1" presStyleCnt="2"/>
      <dgm:spPr/>
    </dgm:pt>
  </dgm:ptLst>
  <dgm:cxnLst>
    <dgm:cxn modelId="{8A1A637D-AB97-4A0E-BBF4-49A37993A48F}" type="presOf" srcId="{F7ECBBE7-6F1B-4E3B-ABCC-05DFE4ACC90A}" destId="{DCFDE5BE-02B8-4062-9756-2D0264EB3AA4}" srcOrd="0" destOrd="0" presId="urn:microsoft.com/office/officeart/2005/8/layout/cycle4#1"/>
    <dgm:cxn modelId="{C5CC87AE-7F2D-4EF2-9E58-A40B8C045D53}" type="presOf" srcId="{4E9A7F1D-0FCD-4518-93FC-F877F63D82FD}" destId="{53353BB3-296A-4A4B-92BB-76905373430D}" srcOrd="0" destOrd="0" presId="urn:microsoft.com/office/officeart/2005/8/layout/cycle4#1"/>
    <dgm:cxn modelId="{008D0969-FE3E-4071-A99A-4AC5DDA2E6FE}" srcId="{4E9A7F1D-0FCD-4518-93FC-F877F63D82FD}" destId="{CB63C7D7-DA42-42D3-B80A-77C8D0D72BF3}" srcOrd="2" destOrd="0" parTransId="{432AFCE5-F6B1-49AF-BD6D-C4C44B29FA84}" sibTransId="{15BE61B5-7C80-469B-B3CD-6241B81B01ED}"/>
    <dgm:cxn modelId="{E45D0838-2497-4DB6-8ADA-60BBC6C981FA}" srcId="{CB63C7D7-DA42-42D3-B80A-77C8D0D72BF3}" destId="{F5EBB14F-7CFF-47E8-853D-AFBA1EDC3698}" srcOrd="0" destOrd="0" parTransId="{016BCC9A-C233-4359-B702-07D8EE2B31B0}" sibTransId="{6C17F93A-6467-4F5E-8514-806B93794720}"/>
    <dgm:cxn modelId="{10F0562F-8E52-4E5F-AA07-3BEBCAF86521}" srcId="{4E9A7F1D-0FCD-4518-93FC-F877F63D82FD}" destId="{E27F0D5E-FE78-4850-8E5A-B0E386E88FA3}" srcOrd="3" destOrd="0" parTransId="{F58C72C8-F370-451F-92D2-B72673D0556D}" sibTransId="{517B28DE-938F-4751-887A-B815873D54EB}"/>
    <dgm:cxn modelId="{ED5C8C17-7838-49D2-86AC-C8683A5A4861}" srcId="{4E9A7F1D-0FCD-4518-93FC-F877F63D82FD}" destId="{6C1110DC-084E-4D81-A6DC-D515DC50368A}" srcOrd="1" destOrd="0" parTransId="{93F5E7FD-1622-407F-BD7B-8B38DA700841}" sibTransId="{FEBBE925-2A0B-47A6-A21A-E35C0B431C30}"/>
    <dgm:cxn modelId="{9F8DE74C-AD41-40D9-AE43-38BFB5F409F5}" srcId="{0BFE6BB9-86C1-452A-9F37-BED52CBA639A}" destId="{F7ECBBE7-6F1B-4E3B-ABCC-05DFE4ACC90A}" srcOrd="0" destOrd="0" parTransId="{77A2EA35-4123-40AB-BAD0-0DD4024FA87A}" sibTransId="{F7B695A4-EC47-4E87-94D8-D49469B92707}"/>
    <dgm:cxn modelId="{5589E6E6-5FAF-4705-95D0-4A412A3FCEED}" type="presOf" srcId="{2865E4F8-095D-4E68-8729-65007F06C568}" destId="{DF23C667-62A2-4676-9B96-AD7F63E7BCEF}" srcOrd="0" destOrd="0" presId="urn:microsoft.com/office/officeart/2005/8/layout/cycle4#1"/>
    <dgm:cxn modelId="{2733EEB3-975D-4FC8-BE52-2B6BD7CA02D8}" srcId="{4E9A7F1D-0FCD-4518-93FC-F877F63D82FD}" destId="{0BFE6BB9-86C1-452A-9F37-BED52CBA639A}" srcOrd="0" destOrd="0" parTransId="{51F95BD0-E9CE-4097-A931-0BBFD5E2AD93}" sibTransId="{07336321-9FDD-429D-9E25-B17971732B74}"/>
    <dgm:cxn modelId="{5C76322E-DD1B-4027-B438-626DCBCE4BA3}" type="presOf" srcId="{F5EBB14F-7CFF-47E8-853D-AFBA1EDC3698}" destId="{10320A3F-F677-4DC3-83C0-80622A2CDCF1}" srcOrd="1" destOrd="0" presId="urn:microsoft.com/office/officeart/2005/8/layout/cycle4#1"/>
    <dgm:cxn modelId="{68D17C64-67E9-4D30-B24C-2024BC6530B9}" type="presOf" srcId="{2865E4F8-095D-4E68-8729-65007F06C568}" destId="{9290825D-ED80-43B9-A5D1-F2D972BAE182}" srcOrd="1" destOrd="0" presId="urn:microsoft.com/office/officeart/2005/8/layout/cycle4#1"/>
    <dgm:cxn modelId="{04AD494A-6464-4E87-985B-DA1625BC8331}" type="presOf" srcId="{F7ECBBE7-6F1B-4E3B-ABCC-05DFE4ACC90A}" destId="{982E9316-16CD-49F8-9DA2-932969883012}" srcOrd="1" destOrd="0" presId="urn:microsoft.com/office/officeart/2005/8/layout/cycle4#1"/>
    <dgm:cxn modelId="{C41AEFAB-8431-4521-9C6C-8DDBD6C4F4A4}" srcId="{6C1110DC-084E-4D81-A6DC-D515DC50368A}" destId="{2865E4F8-095D-4E68-8729-65007F06C568}" srcOrd="0" destOrd="0" parTransId="{E6C6A192-CA47-42F6-A556-E24DCEFD90C6}" sibTransId="{5A1812BD-1B46-4C2B-B20D-06A6BCFA5679}"/>
    <dgm:cxn modelId="{A6DD26D3-3AF4-4858-B1D9-163E0E3E95C5}" type="presOf" srcId="{6C1110DC-084E-4D81-A6DC-D515DC50368A}" destId="{D4E6960D-7F00-47AA-964F-5A61DA07B84C}" srcOrd="0" destOrd="0" presId="urn:microsoft.com/office/officeart/2005/8/layout/cycle4#1"/>
    <dgm:cxn modelId="{DB84FAAB-C84B-4A20-A86B-F85FA57588ED}" type="presOf" srcId="{E27F0D5E-FE78-4850-8E5A-B0E386E88FA3}" destId="{3A136638-1A25-47F1-B9C9-57B31E93FAB4}" srcOrd="0" destOrd="0" presId="urn:microsoft.com/office/officeart/2005/8/layout/cycle4#1"/>
    <dgm:cxn modelId="{753E6CA9-9369-4553-815D-EDB7A2FCC225}" type="presOf" srcId="{CB63C7D7-DA42-42D3-B80A-77C8D0D72BF3}" destId="{BDFA0931-A015-4CF8-82EC-42732B2C6199}" srcOrd="0" destOrd="0" presId="urn:microsoft.com/office/officeart/2005/8/layout/cycle4#1"/>
    <dgm:cxn modelId="{37FFF6FE-B074-4404-AC0F-75B82893FD1C}" type="presOf" srcId="{F5EBB14F-7CFF-47E8-853D-AFBA1EDC3698}" destId="{52E6F5EB-7F2A-410E-9ACA-D9F24453E45B}" srcOrd="0" destOrd="0" presId="urn:microsoft.com/office/officeart/2005/8/layout/cycle4#1"/>
    <dgm:cxn modelId="{76DDC369-FF98-42C8-9D3B-C78081A57AC3}" type="presOf" srcId="{0BFE6BB9-86C1-452A-9F37-BED52CBA639A}" destId="{22617701-BF36-4506-8AC1-54AFED5C9280}" srcOrd="0" destOrd="0" presId="urn:microsoft.com/office/officeart/2005/8/layout/cycle4#1"/>
    <dgm:cxn modelId="{84B22270-70AA-42E2-85EB-AC193C962F2B}" type="presParOf" srcId="{53353BB3-296A-4A4B-92BB-76905373430D}" destId="{19F20BF2-9B12-4BD1-A9D9-E1116B2F4CC0}" srcOrd="0" destOrd="0" presId="urn:microsoft.com/office/officeart/2005/8/layout/cycle4#1"/>
    <dgm:cxn modelId="{F6B1CFA8-7BBF-4857-BF3A-7CA2DFA221CB}" type="presParOf" srcId="{19F20BF2-9B12-4BD1-A9D9-E1116B2F4CC0}" destId="{FF778061-5E95-46BD-B09A-C8F2286B3F6B}" srcOrd="0" destOrd="0" presId="urn:microsoft.com/office/officeart/2005/8/layout/cycle4#1"/>
    <dgm:cxn modelId="{2957C4ED-0E26-4A55-91E8-A313386FEDF8}" type="presParOf" srcId="{FF778061-5E95-46BD-B09A-C8F2286B3F6B}" destId="{DCFDE5BE-02B8-4062-9756-2D0264EB3AA4}" srcOrd="0" destOrd="0" presId="urn:microsoft.com/office/officeart/2005/8/layout/cycle4#1"/>
    <dgm:cxn modelId="{B2B1B30E-53FE-47B0-A0F5-3DA1016EE875}" type="presParOf" srcId="{FF778061-5E95-46BD-B09A-C8F2286B3F6B}" destId="{982E9316-16CD-49F8-9DA2-932969883012}" srcOrd="1" destOrd="0" presId="urn:microsoft.com/office/officeart/2005/8/layout/cycle4#1"/>
    <dgm:cxn modelId="{D4076411-1039-427F-B06C-A72ED9DF3212}" type="presParOf" srcId="{19F20BF2-9B12-4BD1-A9D9-E1116B2F4CC0}" destId="{3D1FCFE7-0CF6-4771-9FEC-F2A86D6AEA9A}" srcOrd="1" destOrd="0" presId="urn:microsoft.com/office/officeart/2005/8/layout/cycle4#1"/>
    <dgm:cxn modelId="{41B9663A-C2CE-49ED-9B28-5CF50C26F99F}" type="presParOf" srcId="{3D1FCFE7-0CF6-4771-9FEC-F2A86D6AEA9A}" destId="{DF23C667-62A2-4676-9B96-AD7F63E7BCEF}" srcOrd="0" destOrd="0" presId="urn:microsoft.com/office/officeart/2005/8/layout/cycle4#1"/>
    <dgm:cxn modelId="{EC7C9E4D-227B-4E41-A8D6-E316A46747B1}" type="presParOf" srcId="{3D1FCFE7-0CF6-4771-9FEC-F2A86D6AEA9A}" destId="{9290825D-ED80-43B9-A5D1-F2D972BAE182}" srcOrd="1" destOrd="0" presId="urn:microsoft.com/office/officeart/2005/8/layout/cycle4#1"/>
    <dgm:cxn modelId="{45FD6206-7A91-40D5-99DE-5C8AB1508857}" type="presParOf" srcId="{19F20BF2-9B12-4BD1-A9D9-E1116B2F4CC0}" destId="{3481C2B4-A9A9-4D03-B4DC-F193FFC003A4}" srcOrd="2" destOrd="0" presId="urn:microsoft.com/office/officeart/2005/8/layout/cycle4#1"/>
    <dgm:cxn modelId="{6667D117-E407-4684-A6A9-B918FC158617}" type="presParOf" srcId="{3481C2B4-A9A9-4D03-B4DC-F193FFC003A4}" destId="{52E6F5EB-7F2A-410E-9ACA-D9F24453E45B}" srcOrd="0" destOrd="0" presId="urn:microsoft.com/office/officeart/2005/8/layout/cycle4#1"/>
    <dgm:cxn modelId="{8D9FC9A5-AB57-4F94-A611-6755D2BEAC27}" type="presParOf" srcId="{3481C2B4-A9A9-4D03-B4DC-F193FFC003A4}" destId="{10320A3F-F677-4DC3-83C0-80622A2CDCF1}" srcOrd="1" destOrd="0" presId="urn:microsoft.com/office/officeart/2005/8/layout/cycle4#1"/>
    <dgm:cxn modelId="{25BD1F2A-04C7-450A-9978-F58D576EB45D}" type="presParOf" srcId="{19F20BF2-9B12-4BD1-A9D9-E1116B2F4CC0}" destId="{9ADDC650-A2DC-4327-8F1E-261F1D4635D6}" srcOrd="3" destOrd="0" presId="urn:microsoft.com/office/officeart/2005/8/layout/cycle4#1"/>
    <dgm:cxn modelId="{2DC7C6EA-BEAE-40A2-8A17-F80CE023B8B6}" type="presParOf" srcId="{53353BB3-296A-4A4B-92BB-76905373430D}" destId="{26B5DD4D-1C10-4C03-9AE3-E7EDB34A548B}" srcOrd="1" destOrd="0" presId="urn:microsoft.com/office/officeart/2005/8/layout/cycle4#1"/>
    <dgm:cxn modelId="{1464AC03-FADB-4617-BDB7-7FF053E36E4D}" type="presParOf" srcId="{26B5DD4D-1C10-4C03-9AE3-E7EDB34A548B}" destId="{22617701-BF36-4506-8AC1-54AFED5C9280}" srcOrd="0" destOrd="0" presId="urn:microsoft.com/office/officeart/2005/8/layout/cycle4#1"/>
    <dgm:cxn modelId="{551B6A16-C143-41F1-BF05-75129F57A3D0}" type="presParOf" srcId="{26B5DD4D-1C10-4C03-9AE3-E7EDB34A548B}" destId="{D4E6960D-7F00-47AA-964F-5A61DA07B84C}" srcOrd="1" destOrd="0" presId="urn:microsoft.com/office/officeart/2005/8/layout/cycle4#1"/>
    <dgm:cxn modelId="{B430399C-2940-455E-83B6-15FD7FB0D6E1}" type="presParOf" srcId="{26B5DD4D-1C10-4C03-9AE3-E7EDB34A548B}" destId="{BDFA0931-A015-4CF8-82EC-42732B2C6199}" srcOrd="2" destOrd="0" presId="urn:microsoft.com/office/officeart/2005/8/layout/cycle4#1"/>
    <dgm:cxn modelId="{BEB6C72A-61F9-490B-968D-331F33DACC2F}" type="presParOf" srcId="{26B5DD4D-1C10-4C03-9AE3-E7EDB34A548B}" destId="{3A136638-1A25-47F1-B9C9-57B31E93FAB4}" srcOrd="3" destOrd="0" presId="urn:microsoft.com/office/officeart/2005/8/layout/cycle4#1"/>
    <dgm:cxn modelId="{8A83E058-A3DD-4C3E-BB24-94AC9182A07A}" type="presParOf" srcId="{26B5DD4D-1C10-4C03-9AE3-E7EDB34A548B}" destId="{7525CF1F-6E77-4527-8AF4-43C802AF8CD7}" srcOrd="4" destOrd="0" presId="urn:microsoft.com/office/officeart/2005/8/layout/cycle4#1"/>
    <dgm:cxn modelId="{A948E825-FB8D-4A35-B1C2-7A9BE38F54D4}" type="presParOf" srcId="{53353BB3-296A-4A4B-92BB-76905373430D}" destId="{B8AE8F80-AF07-4774-AAB8-0677E74EFF56}" srcOrd="2" destOrd="0" presId="urn:microsoft.com/office/officeart/2005/8/layout/cycle4#1"/>
    <dgm:cxn modelId="{BB9EE2A7-A113-4224-B304-C34875FE5B17}" type="presParOf" srcId="{53353BB3-296A-4A4B-92BB-76905373430D}" destId="{A53AB7C9-B6E8-4B9F-BC86-AF724063D4CD}" srcOrd="3" destOrd="0" presId="urn:microsoft.com/office/officeart/2005/8/layout/cycle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7DFF4A-619D-45F9-BCAA-9D7799A7F6E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50951226-9946-43C9-A735-C29812B7BB31}">
      <dgm:prSet phldrT="[Text]"/>
      <dgm:spPr/>
      <dgm:t>
        <a:bodyPr/>
        <a:lstStyle/>
        <a:p>
          <a:r>
            <a:rPr lang="fa-IR" dirty="0" smtClean="0"/>
            <a:t>افراد نابغه</a:t>
          </a:r>
          <a:endParaRPr lang="en-US" dirty="0"/>
        </a:p>
      </dgm:t>
    </dgm:pt>
    <dgm:pt modelId="{4807F5F3-7D48-4D98-BFF7-0F45A69B9E93}" type="parTrans" cxnId="{03B82D2C-06FF-4EE8-B120-2CD8ACD48260}">
      <dgm:prSet/>
      <dgm:spPr/>
      <dgm:t>
        <a:bodyPr/>
        <a:lstStyle/>
        <a:p>
          <a:endParaRPr lang="en-US"/>
        </a:p>
      </dgm:t>
    </dgm:pt>
    <dgm:pt modelId="{C3A515EB-3A41-411B-A07C-560F1E35E5C4}" type="sibTrans" cxnId="{03B82D2C-06FF-4EE8-B120-2CD8ACD48260}">
      <dgm:prSet/>
      <dgm:spPr/>
      <dgm:t>
        <a:bodyPr/>
        <a:lstStyle/>
        <a:p>
          <a:endParaRPr lang="en-US"/>
        </a:p>
      </dgm:t>
    </dgm:pt>
    <dgm:pt modelId="{81599B16-7249-46DC-87CC-6D6E2468959B}">
      <dgm:prSet phldrT="[Text]" custT="1"/>
      <dgm:spPr/>
      <dgm:t>
        <a:bodyPr/>
        <a:lstStyle/>
        <a:p>
          <a:r>
            <a:rPr lang="fa-IR" sz="2000" b="1" i="1" dirty="0" smtClean="0"/>
            <a:t>تغییر و تحول</a:t>
          </a:r>
          <a:endParaRPr lang="en-US" sz="2000" b="1" i="1" dirty="0"/>
        </a:p>
      </dgm:t>
    </dgm:pt>
    <dgm:pt modelId="{739A3724-C7A6-4ED7-A5B0-06C78F067CF8}" type="parTrans" cxnId="{527EC5C2-A5E4-438F-ABF8-2CE0A0AEC371}">
      <dgm:prSet/>
      <dgm:spPr/>
      <dgm:t>
        <a:bodyPr/>
        <a:lstStyle/>
        <a:p>
          <a:endParaRPr lang="en-US"/>
        </a:p>
      </dgm:t>
    </dgm:pt>
    <dgm:pt modelId="{B743D73C-CA56-4C2D-8599-31B113B41DEA}" type="sibTrans" cxnId="{527EC5C2-A5E4-438F-ABF8-2CE0A0AEC371}">
      <dgm:prSet/>
      <dgm:spPr/>
      <dgm:t>
        <a:bodyPr/>
        <a:lstStyle/>
        <a:p>
          <a:endParaRPr lang="en-US"/>
        </a:p>
      </dgm:t>
    </dgm:pt>
    <dgm:pt modelId="{FB634C4A-1AAA-4CFC-86A1-2B0EF62BF5A4}" type="pres">
      <dgm:prSet presAssocID="{987DFF4A-619D-45F9-BCAA-9D7799A7F6E6}" presName="linearFlow" presStyleCnt="0">
        <dgm:presLayoutVars>
          <dgm:dir/>
          <dgm:animLvl val="lvl"/>
          <dgm:resizeHandles val="exact"/>
        </dgm:presLayoutVars>
      </dgm:prSet>
      <dgm:spPr/>
      <dgm:t>
        <a:bodyPr/>
        <a:lstStyle/>
        <a:p>
          <a:endParaRPr lang="en-US"/>
        </a:p>
      </dgm:t>
    </dgm:pt>
    <dgm:pt modelId="{FC75F251-E638-46D8-885E-543759AE65BE}" type="pres">
      <dgm:prSet presAssocID="{50951226-9946-43C9-A735-C29812B7BB31}" presName="composite" presStyleCnt="0"/>
      <dgm:spPr/>
    </dgm:pt>
    <dgm:pt modelId="{812FB8B3-78C1-413D-8E36-851598BCD4F9}" type="pres">
      <dgm:prSet presAssocID="{50951226-9946-43C9-A735-C29812B7BB31}" presName="parentText" presStyleLbl="alignNode1" presStyleIdx="0" presStyleCnt="1">
        <dgm:presLayoutVars>
          <dgm:chMax val="1"/>
          <dgm:bulletEnabled val="1"/>
        </dgm:presLayoutVars>
      </dgm:prSet>
      <dgm:spPr/>
      <dgm:t>
        <a:bodyPr/>
        <a:lstStyle/>
        <a:p>
          <a:endParaRPr lang="en-US"/>
        </a:p>
      </dgm:t>
    </dgm:pt>
    <dgm:pt modelId="{E88AC4BD-63C4-415D-B191-E0270ABC00AE}" type="pres">
      <dgm:prSet presAssocID="{50951226-9946-43C9-A735-C29812B7BB31}" presName="descendantText" presStyleLbl="alignAcc1" presStyleIdx="0" presStyleCnt="1" custLinFactNeighborX="0" custLinFactNeighborY="-203">
        <dgm:presLayoutVars>
          <dgm:bulletEnabled val="1"/>
        </dgm:presLayoutVars>
      </dgm:prSet>
      <dgm:spPr/>
      <dgm:t>
        <a:bodyPr/>
        <a:lstStyle/>
        <a:p>
          <a:endParaRPr lang="en-US"/>
        </a:p>
      </dgm:t>
    </dgm:pt>
  </dgm:ptLst>
  <dgm:cxnLst>
    <dgm:cxn modelId="{6632DAB3-73F5-4FF7-8DB7-CE8250E76F25}" type="presOf" srcId="{987DFF4A-619D-45F9-BCAA-9D7799A7F6E6}" destId="{FB634C4A-1AAA-4CFC-86A1-2B0EF62BF5A4}" srcOrd="0" destOrd="0" presId="urn:microsoft.com/office/officeart/2005/8/layout/chevron2"/>
    <dgm:cxn modelId="{7079AFC0-3DE1-4A9A-B57A-5F85CA732DFD}" type="presOf" srcId="{81599B16-7249-46DC-87CC-6D6E2468959B}" destId="{E88AC4BD-63C4-415D-B191-E0270ABC00AE}" srcOrd="0" destOrd="0" presId="urn:microsoft.com/office/officeart/2005/8/layout/chevron2"/>
    <dgm:cxn modelId="{03B82D2C-06FF-4EE8-B120-2CD8ACD48260}" srcId="{987DFF4A-619D-45F9-BCAA-9D7799A7F6E6}" destId="{50951226-9946-43C9-A735-C29812B7BB31}" srcOrd="0" destOrd="0" parTransId="{4807F5F3-7D48-4D98-BFF7-0F45A69B9E93}" sibTransId="{C3A515EB-3A41-411B-A07C-560F1E35E5C4}"/>
    <dgm:cxn modelId="{527EC5C2-A5E4-438F-ABF8-2CE0A0AEC371}" srcId="{50951226-9946-43C9-A735-C29812B7BB31}" destId="{81599B16-7249-46DC-87CC-6D6E2468959B}" srcOrd="0" destOrd="0" parTransId="{739A3724-C7A6-4ED7-A5B0-06C78F067CF8}" sibTransId="{B743D73C-CA56-4C2D-8599-31B113B41DEA}"/>
    <dgm:cxn modelId="{62517CC0-50E4-4446-8814-55FC7ECA4A1C}" type="presOf" srcId="{50951226-9946-43C9-A735-C29812B7BB31}" destId="{812FB8B3-78C1-413D-8E36-851598BCD4F9}" srcOrd="0" destOrd="0" presId="urn:microsoft.com/office/officeart/2005/8/layout/chevron2"/>
    <dgm:cxn modelId="{BBAB48DF-456B-4587-B1FF-5E26A6560A25}" type="presParOf" srcId="{FB634C4A-1AAA-4CFC-86A1-2B0EF62BF5A4}" destId="{FC75F251-E638-46D8-885E-543759AE65BE}" srcOrd="0" destOrd="0" presId="urn:microsoft.com/office/officeart/2005/8/layout/chevron2"/>
    <dgm:cxn modelId="{7FD580EB-52DD-456C-B2F0-01CFCB82BE1F}" type="presParOf" srcId="{FC75F251-E638-46D8-885E-543759AE65BE}" destId="{812FB8B3-78C1-413D-8E36-851598BCD4F9}" srcOrd="0" destOrd="0" presId="urn:microsoft.com/office/officeart/2005/8/layout/chevron2"/>
    <dgm:cxn modelId="{181B79FC-5AAE-435B-B75C-01A853980A7B}" type="presParOf" srcId="{FC75F251-E638-46D8-885E-543759AE65BE}" destId="{E88AC4BD-63C4-415D-B191-E0270ABC00A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4D7B6E-2CE4-46AE-819C-D282DDF73BD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8BEB76C-329B-4A7B-8116-0B1A797C5D67}">
      <dgm:prSet phldrT="[Text]" phldr="1"/>
      <dgm:spPr/>
      <dgm:t>
        <a:bodyPr/>
        <a:lstStyle/>
        <a:p>
          <a:endParaRPr lang="en-US"/>
        </a:p>
      </dgm:t>
    </dgm:pt>
    <dgm:pt modelId="{5AD05E1A-376C-4670-B492-DBA529E77B79}" type="parTrans" cxnId="{CE38E205-4CDD-4549-9497-DCD311AA6FD8}">
      <dgm:prSet/>
      <dgm:spPr/>
      <dgm:t>
        <a:bodyPr/>
        <a:lstStyle/>
        <a:p>
          <a:endParaRPr lang="en-US"/>
        </a:p>
      </dgm:t>
    </dgm:pt>
    <dgm:pt modelId="{2DB46F3C-F8C6-4CA1-9FF6-249CB7746C87}" type="sibTrans" cxnId="{CE38E205-4CDD-4549-9497-DCD311AA6FD8}">
      <dgm:prSet/>
      <dgm:spPr/>
      <dgm:t>
        <a:bodyPr/>
        <a:lstStyle/>
        <a:p>
          <a:endParaRPr lang="en-US"/>
        </a:p>
      </dgm:t>
    </dgm:pt>
    <dgm:pt modelId="{D2EDD55F-0B8E-4E86-A43D-72BAAD4DA183}">
      <dgm:prSet phldrT="[Text]"/>
      <dgm:spPr/>
      <dgm:t>
        <a:bodyPr/>
        <a:lstStyle/>
        <a:p>
          <a:r>
            <a:rPr lang="fa-IR" dirty="0" smtClean="0"/>
            <a:t>تمام فارغ التحصیلان مدتی را خدمت به مناطق محروم و قشر ضعیف جامعه</a:t>
          </a:r>
          <a:endParaRPr lang="en-US" dirty="0"/>
        </a:p>
      </dgm:t>
    </dgm:pt>
    <dgm:pt modelId="{15A4305D-2506-487C-A6E2-05D3BE999920}" type="sibTrans" cxnId="{4927308D-6874-4E92-9FFB-D284B37439FD}">
      <dgm:prSet/>
      <dgm:spPr/>
      <dgm:t>
        <a:bodyPr/>
        <a:lstStyle/>
        <a:p>
          <a:endParaRPr lang="en-US"/>
        </a:p>
      </dgm:t>
    </dgm:pt>
    <dgm:pt modelId="{0CFAA5BA-DA23-4847-89C9-C828C22B64E7}" type="parTrans" cxnId="{4927308D-6874-4E92-9FFB-D284B37439FD}">
      <dgm:prSet/>
      <dgm:spPr/>
      <dgm:t>
        <a:bodyPr/>
        <a:lstStyle/>
        <a:p>
          <a:endParaRPr lang="en-US"/>
        </a:p>
      </dgm:t>
    </dgm:pt>
    <dgm:pt modelId="{E3173494-37EE-4E80-8E37-D401395B20FF}" type="pres">
      <dgm:prSet presAssocID="{F24D7B6E-2CE4-46AE-819C-D282DDF73BDF}" presName="linearFlow" presStyleCnt="0">
        <dgm:presLayoutVars>
          <dgm:dir/>
          <dgm:animLvl val="lvl"/>
          <dgm:resizeHandles val="exact"/>
        </dgm:presLayoutVars>
      </dgm:prSet>
      <dgm:spPr/>
      <dgm:t>
        <a:bodyPr/>
        <a:lstStyle/>
        <a:p>
          <a:endParaRPr lang="en-US"/>
        </a:p>
      </dgm:t>
    </dgm:pt>
    <dgm:pt modelId="{CC565086-EF1A-4EDC-AADE-6FA80E0C741B}" type="pres">
      <dgm:prSet presAssocID="{08BEB76C-329B-4A7B-8116-0B1A797C5D67}" presName="composite" presStyleCnt="0"/>
      <dgm:spPr/>
    </dgm:pt>
    <dgm:pt modelId="{E5EE1941-0D61-4778-BC89-923CCF7A3F56}" type="pres">
      <dgm:prSet presAssocID="{08BEB76C-329B-4A7B-8116-0B1A797C5D67}" presName="parentText" presStyleLbl="alignNode1" presStyleIdx="0" presStyleCnt="1">
        <dgm:presLayoutVars>
          <dgm:chMax val="1"/>
          <dgm:bulletEnabled val="1"/>
        </dgm:presLayoutVars>
      </dgm:prSet>
      <dgm:spPr/>
      <dgm:t>
        <a:bodyPr/>
        <a:lstStyle/>
        <a:p>
          <a:endParaRPr lang="en-US"/>
        </a:p>
      </dgm:t>
    </dgm:pt>
    <dgm:pt modelId="{363D4F73-E527-4D64-9FCD-7F434D735ACA}" type="pres">
      <dgm:prSet presAssocID="{08BEB76C-329B-4A7B-8116-0B1A797C5D67}" presName="descendantText" presStyleLbl="alignAcc1" presStyleIdx="0" presStyleCnt="1">
        <dgm:presLayoutVars>
          <dgm:bulletEnabled val="1"/>
        </dgm:presLayoutVars>
      </dgm:prSet>
      <dgm:spPr/>
      <dgm:t>
        <a:bodyPr/>
        <a:lstStyle/>
        <a:p>
          <a:endParaRPr lang="en-US"/>
        </a:p>
      </dgm:t>
    </dgm:pt>
  </dgm:ptLst>
  <dgm:cxnLst>
    <dgm:cxn modelId="{6FA02D7D-3A87-41DF-B1F5-67A31A8F0A38}" type="presOf" srcId="{08BEB76C-329B-4A7B-8116-0B1A797C5D67}" destId="{E5EE1941-0D61-4778-BC89-923CCF7A3F56}" srcOrd="0" destOrd="0" presId="urn:microsoft.com/office/officeart/2005/8/layout/chevron2"/>
    <dgm:cxn modelId="{4927308D-6874-4E92-9FFB-D284B37439FD}" srcId="{08BEB76C-329B-4A7B-8116-0B1A797C5D67}" destId="{D2EDD55F-0B8E-4E86-A43D-72BAAD4DA183}" srcOrd="0" destOrd="0" parTransId="{0CFAA5BA-DA23-4847-89C9-C828C22B64E7}" sibTransId="{15A4305D-2506-487C-A6E2-05D3BE999920}"/>
    <dgm:cxn modelId="{CE38E205-4CDD-4549-9497-DCD311AA6FD8}" srcId="{F24D7B6E-2CE4-46AE-819C-D282DDF73BDF}" destId="{08BEB76C-329B-4A7B-8116-0B1A797C5D67}" srcOrd="0" destOrd="0" parTransId="{5AD05E1A-376C-4670-B492-DBA529E77B79}" sibTransId="{2DB46F3C-F8C6-4CA1-9FF6-249CB7746C87}"/>
    <dgm:cxn modelId="{6E085DC0-DDB2-4A56-9320-07120288CF83}" type="presOf" srcId="{D2EDD55F-0B8E-4E86-A43D-72BAAD4DA183}" destId="{363D4F73-E527-4D64-9FCD-7F434D735ACA}" srcOrd="0" destOrd="0" presId="urn:microsoft.com/office/officeart/2005/8/layout/chevron2"/>
    <dgm:cxn modelId="{D2EAE08C-F90E-492D-AFE1-FB05F8BE5E8E}" type="presOf" srcId="{F24D7B6E-2CE4-46AE-819C-D282DDF73BDF}" destId="{E3173494-37EE-4E80-8E37-D401395B20FF}" srcOrd="0" destOrd="0" presId="urn:microsoft.com/office/officeart/2005/8/layout/chevron2"/>
    <dgm:cxn modelId="{6E912B00-F512-44C5-8B07-04327A2619D1}" type="presParOf" srcId="{E3173494-37EE-4E80-8E37-D401395B20FF}" destId="{CC565086-EF1A-4EDC-AADE-6FA80E0C741B}" srcOrd="0" destOrd="0" presId="urn:microsoft.com/office/officeart/2005/8/layout/chevron2"/>
    <dgm:cxn modelId="{43FB81D0-08E3-4471-A178-9488D9D85E35}" type="presParOf" srcId="{CC565086-EF1A-4EDC-AADE-6FA80E0C741B}" destId="{E5EE1941-0D61-4778-BC89-923CCF7A3F56}" srcOrd="0" destOrd="0" presId="urn:microsoft.com/office/officeart/2005/8/layout/chevron2"/>
    <dgm:cxn modelId="{3B396943-B6E2-4F66-93F8-65A3324C7015}" type="presParOf" srcId="{CC565086-EF1A-4EDC-AADE-6FA80E0C741B}" destId="{363D4F73-E527-4D64-9FCD-7F434D735ACA}"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4F1753-6468-4060-A7DB-4DD2ED6BA38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05AA9FA-3828-4C53-B6DA-A28968403659}">
      <dgm:prSet phldrT="[Text]"/>
      <dgm:spPr/>
      <dgm:t>
        <a:bodyPr/>
        <a:lstStyle/>
        <a:p>
          <a:r>
            <a:rPr lang="fa-IR" dirty="0" smtClean="0"/>
            <a:t>سازمان</a:t>
          </a:r>
          <a:endParaRPr lang="en-US" dirty="0"/>
        </a:p>
      </dgm:t>
    </dgm:pt>
    <dgm:pt modelId="{C0CDECB5-7CC7-4C96-8D4A-D35E5A18DBF5}" type="parTrans" cxnId="{708274C5-80FE-4642-943A-3EE4BEE7DFD6}">
      <dgm:prSet/>
      <dgm:spPr/>
      <dgm:t>
        <a:bodyPr/>
        <a:lstStyle/>
        <a:p>
          <a:endParaRPr lang="en-US"/>
        </a:p>
      </dgm:t>
    </dgm:pt>
    <dgm:pt modelId="{2B992E5B-4112-4A56-BABB-887A2D4304B7}" type="sibTrans" cxnId="{708274C5-80FE-4642-943A-3EE4BEE7DFD6}">
      <dgm:prSet/>
      <dgm:spPr/>
      <dgm:t>
        <a:bodyPr/>
        <a:lstStyle/>
        <a:p>
          <a:endParaRPr lang="en-US"/>
        </a:p>
      </dgm:t>
    </dgm:pt>
    <dgm:pt modelId="{48726CA1-D29E-44C3-A2E5-488346CBE4C9}">
      <dgm:prSet phldrT="[Text]" custT="1"/>
      <dgm:spPr/>
      <dgm:t>
        <a:bodyPr/>
        <a:lstStyle/>
        <a:p>
          <a:r>
            <a:rPr lang="fa-IR" sz="5400" dirty="0" smtClean="0"/>
            <a:t>دیده</a:t>
          </a:r>
          <a:r>
            <a:rPr lang="fa-IR" sz="5400" baseline="0" dirty="0" smtClean="0"/>
            <a:t> شدن افراد جامعه</a:t>
          </a:r>
          <a:endParaRPr lang="en-US" sz="5400" dirty="0"/>
        </a:p>
      </dgm:t>
    </dgm:pt>
    <dgm:pt modelId="{440E869E-76C8-4317-B537-11FF0B6DF646}" type="parTrans" cxnId="{1E747DD7-3D5F-4300-985A-F31E035B633E}">
      <dgm:prSet/>
      <dgm:spPr/>
      <dgm:t>
        <a:bodyPr/>
        <a:lstStyle/>
        <a:p>
          <a:endParaRPr lang="en-US"/>
        </a:p>
      </dgm:t>
    </dgm:pt>
    <dgm:pt modelId="{7322D95C-1073-428B-ADF1-781E906FF308}" type="sibTrans" cxnId="{1E747DD7-3D5F-4300-985A-F31E035B633E}">
      <dgm:prSet/>
      <dgm:spPr/>
      <dgm:t>
        <a:bodyPr/>
        <a:lstStyle/>
        <a:p>
          <a:endParaRPr lang="en-US"/>
        </a:p>
      </dgm:t>
    </dgm:pt>
    <dgm:pt modelId="{E9D76F80-A35B-44B0-B336-574DD6E37CF5}">
      <dgm:prSet phldrT="[Text]"/>
      <dgm:spPr/>
      <dgm:t>
        <a:bodyPr/>
        <a:lstStyle/>
        <a:p>
          <a:r>
            <a:rPr lang="fa-IR" dirty="0" smtClean="0"/>
            <a:t>اتاق فکر برای اشتغال زایی</a:t>
          </a:r>
          <a:endParaRPr lang="en-US" dirty="0"/>
        </a:p>
      </dgm:t>
    </dgm:pt>
    <dgm:pt modelId="{8337D933-65B7-418F-B8BD-F43A5EDB411C}" type="parTrans" cxnId="{C696A1A8-7A10-4BD9-BC6F-469D250A47C1}">
      <dgm:prSet/>
      <dgm:spPr/>
      <dgm:t>
        <a:bodyPr/>
        <a:lstStyle/>
        <a:p>
          <a:endParaRPr lang="en-US"/>
        </a:p>
      </dgm:t>
    </dgm:pt>
    <dgm:pt modelId="{06835208-36A8-4857-9D9E-0804236A19B6}" type="sibTrans" cxnId="{C696A1A8-7A10-4BD9-BC6F-469D250A47C1}">
      <dgm:prSet/>
      <dgm:spPr/>
      <dgm:t>
        <a:bodyPr/>
        <a:lstStyle/>
        <a:p>
          <a:endParaRPr lang="en-US"/>
        </a:p>
      </dgm:t>
    </dgm:pt>
    <dgm:pt modelId="{A1203466-02BC-4AD9-97B8-3F2524AA7C0E}">
      <dgm:prSet phldrT="[Text]"/>
      <dgm:spPr/>
      <dgm:t>
        <a:bodyPr/>
        <a:lstStyle/>
        <a:p>
          <a:r>
            <a:rPr lang="fa-IR" dirty="0" smtClean="0"/>
            <a:t>و......</a:t>
          </a:r>
          <a:endParaRPr lang="en-US" dirty="0"/>
        </a:p>
      </dgm:t>
    </dgm:pt>
    <dgm:pt modelId="{A9E124D4-962C-48C4-B07E-BD1FD5BEEA8D}" type="sibTrans" cxnId="{3F0D6887-7ED2-4D9E-A1AC-D782E4E05C9D}">
      <dgm:prSet/>
      <dgm:spPr/>
      <dgm:t>
        <a:bodyPr/>
        <a:lstStyle/>
        <a:p>
          <a:endParaRPr lang="en-US"/>
        </a:p>
      </dgm:t>
    </dgm:pt>
    <dgm:pt modelId="{20DD13C3-A0BE-4EC7-ACF3-A2BC9D332CF8}" type="parTrans" cxnId="{3F0D6887-7ED2-4D9E-A1AC-D782E4E05C9D}">
      <dgm:prSet/>
      <dgm:spPr/>
      <dgm:t>
        <a:bodyPr/>
        <a:lstStyle/>
        <a:p>
          <a:endParaRPr lang="en-US"/>
        </a:p>
      </dgm:t>
    </dgm:pt>
    <dgm:pt modelId="{2DD8BC97-47D3-4EE4-877D-A3FAAC7F7E59}" type="pres">
      <dgm:prSet presAssocID="{4D4F1753-6468-4060-A7DB-4DD2ED6BA389}" presName="hierChild1" presStyleCnt="0">
        <dgm:presLayoutVars>
          <dgm:orgChart val="1"/>
          <dgm:chPref val="1"/>
          <dgm:dir/>
          <dgm:animOne val="branch"/>
          <dgm:animLvl val="lvl"/>
          <dgm:resizeHandles/>
        </dgm:presLayoutVars>
      </dgm:prSet>
      <dgm:spPr/>
      <dgm:t>
        <a:bodyPr/>
        <a:lstStyle/>
        <a:p>
          <a:endParaRPr lang="en-US"/>
        </a:p>
      </dgm:t>
    </dgm:pt>
    <dgm:pt modelId="{CFAC03FF-373D-49CE-85BE-A3BBAAD408E9}" type="pres">
      <dgm:prSet presAssocID="{905AA9FA-3828-4C53-B6DA-A28968403659}" presName="hierRoot1" presStyleCnt="0">
        <dgm:presLayoutVars>
          <dgm:hierBranch val="init"/>
        </dgm:presLayoutVars>
      </dgm:prSet>
      <dgm:spPr/>
    </dgm:pt>
    <dgm:pt modelId="{9DB050B0-BCD2-4FBA-83A3-40579544CB14}" type="pres">
      <dgm:prSet presAssocID="{905AA9FA-3828-4C53-B6DA-A28968403659}" presName="rootComposite1" presStyleCnt="0"/>
      <dgm:spPr/>
    </dgm:pt>
    <dgm:pt modelId="{2DAE908A-DD2D-47AD-A5A3-6EBB71E463B1}" type="pres">
      <dgm:prSet presAssocID="{905AA9FA-3828-4C53-B6DA-A28968403659}" presName="rootText1" presStyleLbl="node0" presStyleIdx="0" presStyleCnt="1" custScaleX="85755" custScaleY="56543">
        <dgm:presLayoutVars>
          <dgm:chPref val="3"/>
        </dgm:presLayoutVars>
      </dgm:prSet>
      <dgm:spPr/>
      <dgm:t>
        <a:bodyPr/>
        <a:lstStyle/>
        <a:p>
          <a:endParaRPr lang="en-US"/>
        </a:p>
      </dgm:t>
    </dgm:pt>
    <dgm:pt modelId="{C34846F4-5CFF-40F1-92AE-0325ACB3B916}" type="pres">
      <dgm:prSet presAssocID="{905AA9FA-3828-4C53-B6DA-A28968403659}" presName="rootConnector1" presStyleLbl="node1" presStyleIdx="0" presStyleCnt="0"/>
      <dgm:spPr/>
      <dgm:t>
        <a:bodyPr/>
        <a:lstStyle/>
        <a:p>
          <a:endParaRPr lang="en-US"/>
        </a:p>
      </dgm:t>
    </dgm:pt>
    <dgm:pt modelId="{F04731AA-E7A0-4917-930E-918EC0077D2D}" type="pres">
      <dgm:prSet presAssocID="{905AA9FA-3828-4C53-B6DA-A28968403659}" presName="hierChild2" presStyleCnt="0"/>
      <dgm:spPr/>
    </dgm:pt>
    <dgm:pt modelId="{FF294C84-1298-40D2-8699-73A9630B0AFB}" type="pres">
      <dgm:prSet presAssocID="{440E869E-76C8-4317-B537-11FF0B6DF646}" presName="Name37" presStyleLbl="parChTrans1D2" presStyleIdx="0" presStyleCnt="3"/>
      <dgm:spPr/>
      <dgm:t>
        <a:bodyPr/>
        <a:lstStyle/>
        <a:p>
          <a:endParaRPr lang="en-US"/>
        </a:p>
      </dgm:t>
    </dgm:pt>
    <dgm:pt modelId="{DF8D362D-57FC-436D-BCAF-AE96B9975DDB}" type="pres">
      <dgm:prSet presAssocID="{48726CA1-D29E-44C3-A2E5-488346CBE4C9}" presName="hierRoot2" presStyleCnt="0">
        <dgm:presLayoutVars>
          <dgm:hierBranch val="init"/>
        </dgm:presLayoutVars>
      </dgm:prSet>
      <dgm:spPr/>
    </dgm:pt>
    <dgm:pt modelId="{FF00573C-CDCB-432F-84A5-2D59E4BA89AF}" type="pres">
      <dgm:prSet presAssocID="{48726CA1-D29E-44C3-A2E5-488346CBE4C9}" presName="rootComposite" presStyleCnt="0"/>
      <dgm:spPr/>
    </dgm:pt>
    <dgm:pt modelId="{DB623C2B-1276-4B50-8021-113558436792}" type="pres">
      <dgm:prSet presAssocID="{48726CA1-D29E-44C3-A2E5-488346CBE4C9}" presName="rootText" presStyleLbl="node2" presStyleIdx="0" presStyleCnt="3">
        <dgm:presLayoutVars>
          <dgm:chPref val="3"/>
        </dgm:presLayoutVars>
      </dgm:prSet>
      <dgm:spPr/>
      <dgm:t>
        <a:bodyPr/>
        <a:lstStyle/>
        <a:p>
          <a:endParaRPr lang="en-US"/>
        </a:p>
      </dgm:t>
    </dgm:pt>
    <dgm:pt modelId="{C007E00B-B1BD-4AE0-B2C3-31E9B365EA42}" type="pres">
      <dgm:prSet presAssocID="{48726CA1-D29E-44C3-A2E5-488346CBE4C9}" presName="rootConnector" presStyleLbl="node2" presStyleIdx="0" presStyleCnt="3"/>
      <dgm:spPr/>
      <dgm:t>
        <a:bodyPr/>
        <a:lstStyle/>
        <a:p>
          <a:endParaRPr lang="en-US"/>
        </a:p>
      </dgm:t>
    </dgm:pt>
    <dgm:pt modelId="{54CB8975-3867-4230-9571-C345CA9066EE}" type="pres">
      <dgm:prSet presAssocID="{48726CA1-D29E-44C3-A2E5-488346CBE4C9}" presName="hierChild4" presStyleCnt="0"/>
      <dgm:spPr/>
    </dgm:pt>
    <dgm:pt modelId="{66F8D218-2520-4110-8FDA-65FD59513843}" type="pres">
      <dgm:prSet presAssocID="{48726CA1-D29E-44C3-A2E5-488346CBE4C9}" presName="hierChild5" presStyleCnt="0"/>
      <dgm:spPr/>
    </dgm:pt>
    <dgm:pt modelId="{E6B9CC01-D1FC-4317-A90F-B7CB7F352DAC}" type="pres">
      <dgm:prSet presAssocID="{8337D933-65B7-418F-B8BD-F43A5EDB411C}" presName="Name37" presStyleLbl="parChTrans1D2" presStyleIdx="1" presStyleCnt="3"/>
      <dgm:spPr/>
      <dgm:t>
        <a:bodyPr/>
        <a:lstStyle/>
        <a:p>
          <a:endParaRPr lang="en-US"/>
        </a:p>
      </dgm:t>
    </dgm:pt>
    <dgm:pt modelId="{7F3FBC9D-C7A0-476C-AD8C-39DA72433103}" type="pres">
      <dgm:prSet presAssocID="{E9D76F80-A35B-44B0-B336-574DD6E37CF5}" presName="hierRoot2" presStyleCnt="0">
        <dgm:presLayoutVars>
          <dgm:hierBranch val="init"/>
        </dgm:presLayoutVars>
      </dgm:prSet>
      <dgm:spPr/>
    </dgm:pt>
    <dgm:pt modelId="{9A3B9958-C689-42B0-BD8B-6C24DDBAD636}" type="pres">
      <dgm:prSet presAssocID="{E9D76F80-A35B-44B0-B336-574DD6E37CF5}" presName="rootComposite" presStyleCnt="0"/>
      <dgm:spPr/>
    </dgm:pt>
    <dgm:pt modelId="{E9550418-027B-423B-9825-75C5C32C23CA}" type="pres">
      <dgm:prSet presAssocID="{E9D76F80-A35B-44B0-B336-574DD6E37CF5}" presName="rootText" presStyleLbl="node2" presStyleIdx="1" presStyleCnt="3">
        <dgm:presLayoutVars>
          <dgm:chPref val="3"/>
        </dgm:presLayoutVars>
      </dgm:prSet>
      <dgm:spPr/>
      <dgm:t>
        <a:bodyPr/>
        <a:lstStyle/>
        <a:p>
          <a:endParaRPr lang="en-US"/>
        </a:p>
      </dgm:t>
    </dgm:pt>
    <dgm:pt modelId="{E4991DA8-3E69-4417-BC81-BDF88C08B07F}" type="pres">
      <dgm:prSet presAssocID="{E9D76F80-A35B-44B0-B336-574DD6E37CF5}" presName="rootConnector" presStyleLbl="node2" presStyleIdx="1" presStyleCnt="3"/>
      <dgm:spPr/>
      <dgm:t>
        <a:bodyPr/>
        <a:lstStyle/>
        <a:p>
          <a:endParaRPr lang="en-US"/>
        </a:p>
      </dgm:t>
    </dgm:pt>
    <dgm:pt modelId="{91DA23DF-62AE-49F9-916A-2A67000193E8}" type="pres">
      <dgm:prSet presAssocID="{E9D76F80-A35B-44B0-B336-574DD6E37CF5}" presName="hierChild4" presStyleCnt="0"/>
      <dgm:spPr/>
    </dgm:pt>
    <dgm:pt modelId="{769E4B4B-1CB8-4B0B-B03D-3BF788EF100E}" type="pres">
      <dgm:prSet presAssocID="{E9D76F80-A35B-44B0-B336-574DD6E37CF5}" presName="hierChild5" presStyleCnt="0"/>
      <dgm:spPr/>
    </dgm:pt>
    <dgm:pt modelId="{80DC69FB-1179-41BA-BA10-9600E69C911A}" type="pres">
      <dgm:prSet presAssocID="{20DD13C3-A0BE-4EC7-ACF3-A2BC9D332CF8}" presName="Name37" presStyleLbl="parChTrans1D2" presStyleIdx="2" presStyleCnt="3"/>
      <dgm:spPr/>
      <dgm:t>
        <a:bodyPr/>
        <a:lstStyle/>
        <a:p>
          <a:endParaRPr lang="en-US"/>
        </a:p>
      </dgm:t>
    </dgm:pt>
    <dgm:pt modelId="{0E886628-7E57-49F3-A354-4FB8382196EC}" type="pres">
      <dgm:prSet presAssocID="{A1203466-02BC-4AD9-97B8-3F2524AA7C0E}" presName="hierRoot2" presStyleCnt="0">
        <dgm:presLayoutVars>
          <dgm:hierBranch val="init"/>
        </dgm:presLayoutVars>
      </dgm:prSet>
      <dgm:spPr/>
    </dgm:pt>
    <dgm:pt modelId="{6D9E09F4-85F6-4688-AE12-3A6B1A49190B}" type="pres">
      <dgm:prSet presAssocID="{A1203466-02BC-4AD9-97B8-3F2524AA7C0E}" presName="rootComposite" presStyleCnt="0"/>
      <dgm:spPr/>
    </dgm:pt>
    <dgm:pt modelId="{818AA348-E773-4E97-ACD7-D9B5D5055E7D}" type="pres">
      <dgm:prSet presAssocID="{A1203466-02BC-4AD9-97B8-3F2524AA7C0E}" presName="rootText" presStyleLbl="node2" presStyleIdx="2" presStyleCnt="3">
        <dgm:presLayoutVars>
          <dgm:chPref val="3"/>
        </dgm:presLayoutVars>
      </dgm:prSet>
      <dgm:spPr/>
      <dgm:t>
        <a:bodyPr/>
        <a:lstStyle/>
        <a:p>
          <a:endParaRPr lang="en-US"/>
        </a:p>
      </dgm:t>
    </dgm:pt>
    <dgm:pt modelId="{7319973E-0BFF-444B-B909-FFBE7101AF05}" type="pres">
      <dgm:prSet presAssocID="{A1203466-02BC-4AD9-97B8-3F2524AA7C0E}" presName="rootConnector" presStyleLbl="node2" presStyleIdx="2" presStyleCnt="3"/>
      <dgm:spPr/>
      <dgm:t>
        <a:bodyPr/>
        <a:lstStyle/>
        <a:p>
          <a:endParaRPr lang="en-US"/>
        </a:p>
      </dgm:t>
    </dgm:pt>
    <dgm:pt modelId="{9D231E1C-D1B6-455B-9850-FE8886D98B82}" type="pres">
      <dgm:prSet presAssocID="{A1203466-02BC-4AD9-97B8-3F2524AA7C0E}" presName="hierChild4" presStyleCnt="0"/>
      <dgm:spPr/>
    </dgm:pt>
    <dgm:pt modelId="{6B009963-3FA7-4618-8C56-324E4C5C0622}" type="pres">
      <dgm:prSet presAssocID="{A1203466-02BC-4AD9-97B8-3F2524AA7C0E}" presName="hierChild5" presStyleCnt="0"/>
      <dgm:spPr/>
    </dgm:pt>
    <dgm:pt modelId="{D81E3495-D87D-4F21-B56B-ACD469C03084}" type="pres">
      <dgm:prSet presAssocID="{905AA9FA-3828-4C53-B6DA-A28968403659}" presName="hierChild3" presStyleCnt="0"/>
      <dgm:spPr/>
    </dgm:pt>
  </dgm:ptLst>
  <dgm:cxnLst>
    <dgm:cxn modelId="{708274C5-80FE-4642-943A-3EE4BEE7DFD6}" srcId="{4D4F1753-6468-4060-A7DB-4DD2ED6BA389}" destId="{905AA9FA-3828-4C53-B6DA-A28968403659}" srcOrd="0" destOrd="0" parTransId="{C0CDECB5-7CC7-4C96-8D4A-D35E5A18DBF5}" sibTransId="{2B992E5B-4112-4A56-BABB-887A2D4304B7}"/>
    <dgm:cxn modelId="{EB898B52-E42F-4456-92CD-D233DDE618F2}" type="presOf" srcId="{48726CA1-D29E-44C3-A2E5-488346CBE4C9}" destId="{C007E00B-B1BD-4AE0-B2C3-31E9B365EA42}" srcOrd="1" destOrd="0" presId="urn:microsoft.com/office/officeart/2005/8/layout/orgChart1"/>
    <dgm:cxn modelId="{7637001B-B621-4D91-A0A0-C92162D828E8}" type="presOf" srcId="{48726CA1-D29E-44C3-A2E5-488346CBE4C9}" destId="{DB623C2B-1276-4B50-8021-113558436792}" srcOrd="0" destOrd="0" presId="urn:microsoft.com/office/officeart/2005/8/layout/orgChart1"/>
    <dgm:cxn modelId="{1E747DD7-3D5F-4300-985A-F31E035B633E}" srcId="{905AA9FA-3828-4C53-B6DA-A28968403659}" destId="{48726CA1-D29E-44C3-A2E5-488346CBE4C9}" srcOrd="0" destOrd="0" parTransId="{440E869E-76C8-4317-B537-11FF0B6DF646}" sibTransId="{7322D95C-1073-428B-ADF1-781E906FF308}"/>
    <dgm:cxn modelId="{B6CC14CC-37D0-4119-8DB5-7EDE57B76D39}" type="presOf" srcId="{E9D76F80-A35B-44B0-B336-574DD6E37CF5}" destId="{E9550418-027B-423B-9825-75C5C32C23CA}" srcOrd="0" destOrd="0" presId="urn:microsoft.com/office/officeart/2005/8/layout/orgChart1"/>
    <dgm:cxn modelId="{49175871-E38D-4F76-9639-5095D8C0A073}" type="presOf" srcId="{E9D76F80-A35B-44B0-B336-574DD6E37CF5}" destId="{E4991DA8-3E69-4417-BC81-BDF88C08B07F}" srcOrd="1" destOrd="0" presId="urn:microsoft.com/office/officeart/2005/8/layout/orgChart1"/>
    <dgm:cxn modelId="{EAE8D6D4-5F46-4F71-9DE7-CD07D317B8E4}" type="presOf" srcId="{4D4F1753-6468-4060-A7DB-4DD2ED6BA389}" destId="{2DD8BC97-47D3-4EE4-877D-A3FAAC7F7E59}" srcOrd="0" destOrd="0" presId="urn:microsoft.com/office/officeart/2005/8/layout/orgChart1"/>
    <dgm:cxn modelId="{177F410A-9A1F-4F96-B83A-70ACA56D60C9}" type="presOf" srcId="{20DD13C3-A0BE-4EC7-ACF3-A2BC9D332CF8}" destId="{80DC69FB-1179-41BA-BA10-9600E69C911A}" srcOrd="0" destOrd="0" presId="urn:microsoft.com/office/officeart/2005/8/layout/orgChart1"/>
    <dgm:cxn modelId="{8B28FF06-D258-4582-A9FB-79D1B8451F6D}" type="presOf" srcId="{440E869E-76C8-4317-B537-11FF0B6DF646}" destId="{FF294C84-1298-40D2-8699-73A9630B0AFB}" srcOrd="0" destOrd="0" presId="urn:microsoft.com/office/officeart/2005/8/layout/orgChart1"/>
    <dgm:cxn modelId="{17221802-419A-4A7A-B3FB-EC4DE1FFD16C}" type="presOf" srcId="{905AA9FA-3828-4C53-B6DA-A28968403659}" destId="{C34846F4-5CFF-40F1-92AE-0325ACB3B916}" srcOrd="1" destOrd="0" presId="urn:microsoft.com/office/officeart/2005/8/layout/orgChart1"/>
    <dgm:cxn modelId="{3F0D6887-7ED2-4D9E-A1AC-D782E4E05C9D}" srcId="{905AA9FA-3828-4C53-B6DA-A28968403659}" destId="{A1203466-02BC-4AD9-97B8-3F2524AA7C0E}" srcOrd="2" destOrd="0" parTransId="{20DD13C3-A0BE-4EC7-ACF3-A2BC9D332CF8}" sibTransId="{A9E124D4-962C-48C4-B07E-BD1FD5BEEA8D}"/>
    <dgm:cxn modelId="{57C39D6C-3831-4256-B16F-297C438712E3}" type="presOf" srcId="{A1203466-02BC-4AD9-97B8-3F2524AA7C0E}" destId="{818AA348-E773-4E97-ACD7-D9B5D5055E7D}" srcOrd="0" destOrd="0" presId="urn:microsoft.com/office/officeart/2005/8/layout/orgChart1"/>
    <dgm:cxn modelId="{89500FFC-E4F8-40B1-A6A1-8B83E36A2D49}" type="presOf" srcId="{8337D933-65B7-418F-B8BD-F43A5EDB411C}" destId="{E6B9CC01-D1FC-4317-A90F-B7CB7F352DAC}" srcOrd="0" destOrd="0" presId="urn:microsoft.com/office/officeart/2005/8/layout/orgChart1"/>
    <dgm:cxn modelId="{E67DFAA9-FE83-449C-B9C8-5CFE299D9A09}" type="presOf" srcId="{905AA9FA-3828-4C53-B6DA-A28968403659}" destId="{2DAE908A-DD2D-47AD-A5A3-6EBB71E463B1}" srcOrd="0" destOrd="0" presId="urn:microsoft.com/office/officeart/2005/8/layout/orgChart1"/>
    <dgm:cxn modelId="{C696A1A8-7A10-4BD9-BC6F-469D250A47C1}" srcId="{905AA9FA-3828-4C53-B6DA-A28968403659}" destId="{E9D76F80-A35B-44B0-B336-574DD6E37CF5}" srcOrd="1" destOrd="0" parTransId="{8337D933-65B7-418F-B8BD-F43A5EDB411C}" sibTransId="{06835208-36A8-4857-9D9E-0804236A19B6}"/>
    <dgm:cxn modelId="{6A67D092-A279-45BC-A654-8D3D402CBF12}" type="presOf" srcId="{A1203466-02BC-4AD9-97B8-3F2524AA7C0E}" destId="{7319973E-0BFF-444B-B909-FFBE7101AF05}" srcOrd="1" destOrd="0" presId="urn:microsoft.com/office/officeart/2005/8/layout/orgChart1"/>
    <dgm:cxn modelId="{3FB39F87-3E0B-46E4-B065-4C1B4A9D2D5C}" type="presParOf" srcId="{2DD8BC97-47D3-4EE4-877D-A3FAAC7F7E59}" destId="{CFAC03FF-373D-49CE-85BE-A3BBAAD408E9}" srcOrd="0" destOrd="0" presId="urn:microsoft.com/office/officeart/2005/8/layout/orgChart1"/>
    <dgm:cxn modelId="{5A77013A-EC7C-4366-91AB-5FAD981A2BBE}" type="presParOf" srcId="{CFAC03FF-373D-49CE-85BE-A3BBAAD408E9}" destId="{9DB050B0-BCD2-4FBA-83A3-40579544CB14}" srcOrd="0" destOrd="0" presId="urn:microsoft.com/office/officeart/2005/8/layout/orgChart1"/>
    <dgm:cxn modelId="{6BB06DC9-8B40-4E4F-93B0-D328A2FAB90B}" type="presParOf" srcId="{9DB050B0-BCD2-4FBA-83A3-40579544CB14}" destId="{2DAE908A-DD2D-47AD-A5A3-6EBB71E463B1}" srcOrd="0" destOrd="0" presId="urn:microsoft.com/office/officeart/2005/8/layout/orgChart1"/>
    <dgm:cxn modelId="{2F4737C1-B510-45E0-A474-D0991868D7B5}" type="presParOf" srcId="{9DB050B0-BCD2-4FBA-83A3-40579544CB14}" destId="{C34846F4-5CFF-40F1-92AE-0325ACB3B916}" srcOrd="1" destOrd="0" presId="urn:microsoft.com/office/officeart/2005/8/layout/orgChart1"/>
    <dgm:cxn modelId="{7FF5354B-C0E0-4E9F-B2AC-EAAF6AF9375D}" type="presParOf" srcId="{CFAC03FF-373D-49CE-85BE-A3BBAAD408E9}" destId="{F04731AA-E7A0-4917-930E-918EC0077D2D}" srcOrd="1" destOrd="0" presId="urn:microsoft.com/office/officeart/2005/8/layout/orgChart1"/>
    <dgm:cxn modelId="{71822F02-285B-4F5D-9DAC-E3B7496A0434}" type="presParOf" srcId="{F04731AA-E7A0-4917-930E-918EC0077D2D}" destId="{FF294C84-1298-40D2-8699-73A9630B0AFB}" srcOrd="0" destOrd="0" presId="urn:microsoft.com/office/officeart/2005/8/layout/orgChart1"/>
    <dgm:cxn modelId="{B1B678FC-CC2D-4B56-A28F-44BFCD48D49C}" type="presParOf" srcId="{F04731AA-E7A0-4917-930E-918EC0077D2D}" destId="{DF8D362D-57FC-436D-BCAF-AE96B9975DDB}" srcOrd="1" destOrd="0" presId="urn:microsoft.com/office/officeart/2005/8/layout/orgChart1"/>
    <dgm:cxn modelId="{C4DD8D87-6BAD-492C-B1BE-FB26FB195A1B}" type="presParOf" srcId="{DF8D362D-57FC-436D-BCAF-AE96B9975DDB}" destId="{FF00573C-CDCB-432F-84A5-2D59E4BA89AF}" srcOrd="0" destOrd="0" presId="urn:microsoft.com/office/officeart/2005/8/layout/orgChart1"/>
    <dgm:cxn modelId="{139B89CD-85C1-4C66-9BE0-D102DC21442E}" type="presParOf" srcId="{FF00573C-CDCB-432F-84A5-2D59E4BA89AF}" destId="{DB623C2B-1276-4B50-8021-113558436792}" srcOrd="0" destOrd="0" presId="urn:microsoft.com/office/officeart/2005/8/layout/orgChart1"/>
    <dgm:cxn modelId="{8C995D54-8B02-4E11-AA22-A9C7601548B9}" type="presParOf" srcId="{FF00573C-CDCB-432F-84A5-2D59E4BA89AF}" destId="{C007E00B-B1BD-4AE0-B2C3-31E9B365EA42}" srcOrd="1" destOrd="0" presId="urn:microsoft.com/office/officeart/2005/8/layout/orgChart1"/>
    <dgm:cxn modelId="{89D6DBD1-775D-43BC-A878-2F6341888586}" type="presParOf" srcId="{DF8D362D-57FC-436D-BCAF-AE96B9975DDB}" destId="{54CB8975-3867-4230-9571-C345CA9066EE}" srcOrd="1" destOrd="0" presId="urn:microsoft.com/office/officeart/2005/8/layout/orgChart1"/>
    <dgm:cxn modelId="{9C047693-2F10-440E-9D0D-E377444690C4}" type="presParOf" srcId="{DF8D362D-57FC-436D-BCAF-AE96B9975DDB}" destId="{66F8D218-2520-4110-8FDA-65FD59513843}" srcOrd="2" destOrd="0" presId="urn:microsoft.com/office/officeart/2005/8/layout/orgChart1"/>
    <dgm:cxn modelId="{FEDB3CCD-F0B5-4554-806A-913805996D6E}" type="presParOf" srcId="{F04731AA-E7A0-4917-930E-918EC0077D2D}" destId="{E6B9CC01-D1FC-4317-A90F-B7CB7F352DAC}" srcOrd="2" destOrd="0" presId="urn:microsoft.com/office/officeart/2005/8/layout/orgChart1"/>
    <dgm:cxn modelId="{F94EED2D-9A30-48AF-B486-67C5BC51A809}" type="presParOf" srcId="{F04731AA-E7A0-4917-930E-918EC0077D2D}" destId="{7F3FBC9D-C7A0-476C-AD8C-39DA72433103}" srcOrd="3" destOrd="0" presId="urn:microsoft.com/office/officeart/2005/8/layout/orgChart1"/>
    <dgm:cxn modelId="{A6055678-E5B6-4350-B593-74AEAC7C5B7D}" type="presParOf" srcId="{7F3FBC9D-C7A0-476C-AD8C-39DA72433103}" destId="{9A3B9958-C689-42B0-BD8B-6C24DDBAD636}" srcOrd="0" destOrd="0" presId="urn:microsoft.com/office/officeart/2005/8/layout/orgChart1"/>
    <dgm:cxn modelId="{4D267380-507F-485F-BEA5-62358FC21ADC}" type="presParOf" srcId="{9A3B9958-C689-42B0-BD8B-6C24DDBAD636}" destId="{E9550418-027B-423B-9825-75C5C32C23CA}" srcOrd="0" destOrd="0" presId="urn:microsoft.com/office/officeart/2005/8/layout/orgChart1"/>
    <dgm:cxn modelId="{1934D62A-7F55-4C82-BC7E-5B231B6032B5}" type="presParOf" srcId="{9A3B9958-C689-42B0-BD8B-6C24DDBAD636}" destId="{E4991DA8-3E69-4417-BC81-BDF88C08B07F}" srcOrd="1" destOrd="0" presId="urn:microsoft.com/office/officeart/2005/8/layout/orgChart1"/>
    <dgm:cxn modelId="{7050226B-7427-442D-AD07-CF77552A048E}" type="presParOf" srcId="{7F3FBC9D-C7A0-476C-AD8C-39DA72433103}" destId="{91DA23DF-62AE-49F9-916A-2A67000193E8}" srcOrd="1" destOrd="0" presId="urn:microsoft.com/office/officeart/2005/8/layout/orgChart1"/>
    <dgm:cxn modelId="{1ECE13F7-5E84-4064-94B6-C0B2CEC8B105}" type="presParOf" srcId="{7F3FBC9D-C7A0-476C-AD8C-39DA72433103}" destId="{769E4B4B-1CB8-4B0B-B03D-3BF788EF100E}" srcOrd="2" destOrd="0" presId="urn:microsoft.com/office/officeart/2005/8/layout/orgChart1"/>
    <dgm:cxn modelId="{126D1CC0-ABE5-4807-9EB3-726F271ABEEB}" type="presParOf" srcId="{F04731AA-E7A0-4917-930E-918EC0077D2D}" destId="{80DC69FB-1179-41BA-BA10-9600E69C911A}" srcOrd="4" destOrd="0" presId="urn:microsoft.com/office/officeart/2005/8/layout/orgChart1"/>
    <dgm:cxn modelId="{96922F53-79C1-4DDF-8DDA-F57498FCED39}" type="presParOf" srcId="{F04731AA-E7A0-4917-930E-918EC0077D2D}" destId="{0E886628-7E57-49F3-A354-4FB8382196EC}" srcOrd="5" destOrd="0" presId="urn:microsoft.com/office/officeart/2005/8/layout/orgChart1"/>
    <dgm:cxn modelId="{34AAD658-2F92-4C62-B6F7-94F04AD9E158}" type="presParOf" srcId="{0E886628-7E57-49F3-A354-4FB8382196EC}" destId="{6D9E09F4-85F6-4688-AE12-3A6B1A49190B}" srcOrd="0" destOrd="0" presId="urn:microsoft.com/office/officeart/2005/8/layout/orgChart1"/>
    <dgm:cxn modelId="{410691D6-0926-41CA-B197-438D342D9CA9}" type="presParOf" srcId="{6D9E09F4-85F6-4688-AE12-3A6B1A49190B}" destId="{818AA348-E773-4E97-ACD7-D9B5D5055E7D}" srcOrd="0" destOrd="0" presId="urn:microsoft.com/office/officeart/2005/8/layout/orgChart1"/>
    <dgm:cxn modelId="{A22331C3-5132-49C1-9FC2-D366FF299160}" type="presParOf" srcId="{6D9E09F4-85F6-4688-AE12-3A6B1A49190B}" destId="{7319973E-0BFF-444B-B909-FFBE7101AF05}" srcOrd="1" destOrd="0" presId="urn:microsoft.com/office/officeart/2005/8/layout/orgChart1"/>
    <dgm:cxn modelId="{925DF094-DD04-44FE-90B2-9337FC3AC7B1}" type="presParOf" srcId="{0E886628-7E57-49F3-A354-4FB8382196EC}" destId="{9D231E1C-D1B6-455B-9850-FE8886D98B82}" srcOrd="1" destOrd="0" presId="urn:microsoft.com/office/officeart/2005/8/layout/orgChart1"/>
    <dgm:cxn modelId="{8EB0A4F8-8EB7-4015-A848-C391FDEAD691}" type="presParOf" srcId="{0E886628-7E57-49F3-A354-4FB8382196EC}" destId="{6B009963-3FA7-4618-8C56-324E4C5C0622}" srcOrd="2" destOrd="0" presId="urn:microsoft.com/office/officeart/2005/8/layout/orgChart1"/>
    <dgm:cxn modelId="{7EF0388E-E147-4628-AD3A-E1C0882A5C14}" type="presParOf" srcId="{CFAC03FF-373D-49CE-85BE-A3BBAAD408E9}" destId="{D81E3495-D87D-4F21-B56B-ACD469C03084}" srcOrd="2" destOrd="0" presId="urn:microsoft.com/office/officeart/2005/8/layout/orgChar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D1C45FB-F940-40D2-9399-65C3066277BA}" type="datetimeFigureOut">
              <a:rPr lang="fa-IR" smtClean="0"/>
              <a:t>07/22/1441</a:t>
            </a:fld>
            <a:endParaRPr lang="fa-I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12C11F3-3F8A-4824-A283-5BA8D0E8047E}" type="slidenum">
              <a:rPr lang="fa-IR" smtClean="0"/>
              <a:t>‹#›</a:t>
            </a:fld>
            <a:endParaRPr lang="fa-IR"/>
          </a:p>
        </p:txBody>
      </p:sp>
    </p:spTree>
    <p:extLst>
      <p:ext uri="{BB962C8B-B14F-4D97-AF65-F5344CB8AC3E}">
        <p14:creationId xmlns:p14="http://schemas.microsoft.com/office/powerpoint/2010/main" val="66067418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F36EF8FF-C60D-4EC1-8CBC-250785C7CC7E}" type="datetime8">
              <a:rPr lang="fa-IR" smtClean="0"/>
              <a:t>مارس 16، 20</a:t>
            </a:fld>
            <a:endParaRPr lang="en-US"/>
          </a:p>
        </p:txBody>
      </p:sp>
      <p:sp>
        <p:nvSpPr>
          <p:cNvPr id="5" name="Slide Number Placeholder 4"/>
          <p:cNvSpPr>
            <a:spLocks noGrp="1"/>
          </p:cNvSpPr>
          <p:nvPr>
            <p:ph type="sldNum" sz="quarter" idx="11"/>
          </p:nvPr>
        </p:nvSpPr>
        <p:spPr/>
        <p:txBody>
          <a:bodyPr/>
          <a:lstStyle/>
          <a:p>
            <a:fld id="{F226F59D-B3D6-473A-B116-B181B2D4B276}" type="slidenum">
              <a:rPr lang="en-US" smtClean="0"/>
              <a:pPr/>
              <a:t>7</a:t>
            </a:fld>
            <a:endParaRPr lang="en-US"/>
          </a:p>
        </p:txBody>
      </p:sp>
    </p:spTree>
    <p:extLst>
      <p:ext uri="{BB962C8B-B14F-4D97-AF65-F5344CB8AC3E}">
        <p14:creationId xmlns:p14="http://schemas.microsoft.com/office/powerpoint/2010/main" val="1783810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Date Placeholder 3"/>
          <p:cNvSpPr>
            <a:spLocks noGrp="1"/>
          </p:cNvSpPr>
          <p:nvPr>
            <p:ph type="dt" idx="10"/>
          </p:nvPr>
        </p:nvSpPr>
        <p:spPr/>
        <p:txBody>
          <a:bodyPr/>
          <a:lstStyle/>
          <a:p>
            <a:fld id="{4467901A-E013-444A-90D8-6E18B96D8D10}" type="datetime8">
              <a:rPr lang="fa-IR" smtClean="0"/>
              <a:t>مارس 16، 20</a:t>
            </a:fld>
            <a:endParaRPr lang="en-US"/>
          </a:p>
        </p:txBody>
      </p:sp>
      <p:sp>
        <p:nvSpPr>
          <p:cNvPr id="5" name="Slide Number Placeholder 4"/>
          <p:cNvSpPr>
            <a:spLocks noGrp="1"/>
          </p:cNvSpPr>
          <p:nvPr>
            <p:ph type="sldNum" sz="quarter" idx="11"/>
          </p:nvPr>
        </p:nvSpPr>
        <p:spPr/>
        <p:txBody>
          <a:bodyPr/>
          <a:lstStyle/>
          <a:p>
            <a:fld id="{F226F59D-B3D6-473A-B116-B181B2D4B276}" type="slidenum">
              <a:rPr lang="en-US" smtClean="0"/>
              <a:pPr/>
              <a:t>14</a:t>
            </a:fld>
            <a:endParaRPr lang="en-US"/>
          </a:p>
        </p:txBody>
      </p:sp>
    </p:spTree>
    <p:extLst>
      <p:ext uri="{BB962C8B-B14F-4D97-AF65-F5344CB8AC3E}">
        <p14:creationId xmlns:p14="http://schemas.microsoft.com/office/powerpoint/2010/main" val="759778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AF3C2189-6F8B-432B-A923-4997CB199CB6}" type="slidenum">
              <a:rPr lang="fa-IR" smtClean="0"/>
              <a:pPr/>
              <a:t>42</a:t>
            </a:fld>
            <a:endParaRPr lang="fa-IR"/>
          </a:p>
        </p:txBody>
      </p:sp>
    </p:spTree>
    <p:extLst>
      <p:ext uri="{BB962C8B-B14F-4D97-AF65-F5344CB8AC3E}">
        <p14:creationId xmlns:p14="http://schemas.microsoft.com/office/powerpoint/2010/main" val="4256372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7605BA0-1383-435F-8D77-FAC289C9DE99}" type="slidenum">
              <a:rPr lang="fa-IR" smtClean="0"/>
              <a:pPr/>
              <a:t>43</a:t>
            </a:fld>
            <a:endParaRPr lang="fa-IR"/>
          </a:p>
        </p:txBody>
      </p:sp>
    </p:spTree>
    <p:extLst>
      <p:ext uri="{BB962C8B-B14F-4D97-AF65-F5344CB8AC3E}">
        <p14:creationId xmlns:p14="http://schemas.microsoft.com/office/powerpoint/2010/main" val="2163494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AF3C2189-6F8B-432B-A923-4997CB199CB6}" type="slidenum">
              <a:rPr lang="fa-IR" smtClean="0"/>
              <a:pPr/>
              <a:t>44</a:t>
            </a:fld>
            <a:endParaRPr lang="fa-IR"/>
          </a:p>
        </p:txBody>
      </p:sp>
    </p:spTree>
    <p:extLst>
      <p:ext uri="{BB962C8B-B14F-4D97-AF65-F5344CB8AC3E}">
        <p14:creationId xmlns:p14="http://schemas.microsoft.com/office/powerpoint/2010/main" val="292689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AF3C2189-6F8B-432B-A923-4997CB199CB6}" type="slidenum">
              <a:rPr lang="fa-IR" smtClean="0"/>
              <a:pPr/>
              <a:t>45</a:t>
            </a:fld>
            <a:endParaRPr lang="fa-IR"/>
          </a:p>
        </p:txBody>
      </p:sp>
    </p:spTree>
    <p:extLst>
      <p:ext uri="{BB962C8B-B14F-4D97-AF65-F5344CB8AC3E}">
        <p14:creationId xmlns:p14="http://schemas.microsoft.com/office/powerpoint/2010/main" val="1859259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AF3C2189-6F8B-432B-A923-4997CB199CB6}" type="slidenum">
              <a:rPr lang="fa-IR" smtClean="0"/>
              <a:pPr/>
              <a:t>46</a:t>
            </a:fld>
            <a:endParaRPr lang="fa-IR"/>
          </a:p>
        </p:txBody>
      </p:sp>
    </p:spTree>
    <p:extLst>
      <p:ext uri="{BB962C8B-B14F-4D97-AF65-F5344CB8AC3E}">
        <p14:creationId xmlns:p14="http://schemas.microsoft.com/office/powerpoint/2010/main" val="154008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AF3C2189-6F8B-432B-A923-4997CB199CB6}" type="slidenum">
              <a:rPr lang="fa-IR" smtClean="0"/>
              <a:pPr/>
              <a:t>47</a:t>
            </a:fld>
            <a:endParaRPr lang="fa-IR"/>
          </a:p>
        </p:txBody>
      </p:sp>
    </p:spTree>
    <p:extLst>
      <p:ext uri="{BB962C8B-B14F-4D97-AF65-F5344CB8AC3E}">
        <p14:creationId xmlns:p14="http://schemas.microsoft.com/office/powerpoint/2010/main" val="2235596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7605BA0-1383-435F-8D77-FAC289C9DE99}" type="slidenum">
              <a:rPr lang="fa-IR" smtClean="0"/>
              <a:pPr/>
              <a:t>48</a:t>
            </a:fld>
            <a:endParaRPr lang="fa-IR"/>
          </a:p>
        </p:txBody>
      </p:sp>
    </p:spTree>
    <p:extLst>
      <p:ext uri="{BB962C8B-B14F-4D97-AF65-F5344CB8AC3E}">
        <p14:creationId xmlns:p14="http://schemas.microsoft.com/office/powerpoint/2010/main" val="2666699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201732-B40B-4995-9FFB-604995A7B396}" type="datetime1">
              <a:rPr lang="en-US" smtClean="0"/>
              <a:t>3/16/2020</a:t>
            </a:fld>
            <a:endParaRPr lang="en-US" dirty="0"/>
          </a:p>
        </p:txBody>
      </p:sp>
      <p:sp>
        <p:nvSpPr>
          <p:cNvPr id="5" name="Footer Placeholder 4"/>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07692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030C28-3470-4354-9F51-55322A90264F}" type="datetime1">
              <a:rPr lang="en-US" smtClean="0"/>
              <a:t>3/16/2020</a:t>
            </a:fld>
            <a:endParaRPr lang="en-US" dirty="0"/>
          </a:p>
        </p:txBody>
      </p:sp>
      <p:sp>
        <p:nvSpPr>
          <p:cNvPr id="6" name="Footer Placeholder 5"/>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8666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B4F1381-8727-417E-B727-30FA3AC16162}" type="datetime1">
              <a:rPr lang="en-US" smtClean="0"/>
              <a:t>3/16/2020</a:t>
            </a:fld>
            <a:endParaRPr lang="en-US" dirty="0"/>
          </a:p>
        </p:txBody>
      </p:sp>
      <p:sp>
        <p:nvSpPr>
          <p:cNvPr id="6" name="Footer Placeholder 5"/>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97416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6E4EFB-B98A-4E11-ABF9-5FCEC9833E9F}" type="datetime1">
              <a:rPr lang="en-US" smtClean="0"/>
              <a:t>3/16/2020</a:t>
            </a:fld>
            <a:endParaRPr lang="en-US" dirty="0"/>
          </a:p>
        </p:txBody>
      </p:sp>
      <p:sp>
        <p:nvSpPr>
          <p:cNvPr id="6" name="Footer Placeholder 5"/>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42385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202A37-4D9B-4BCC-9E25-8761130C30C2}" type="datetime1">
              <a:rPr lang="en-US" smtClean="0"/>
              <a:t>3/16/2020</a:t>
            </a:fld>
            <a:endParaRPr lang="en-US" dirty="0"/>
          </a:p>
        </p:txBody>
      </p:sp>
      <p:sp>
        <p:nvSpPr>
          <p:cNvPr id="6" name="Footer Placeholder 5"/>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61036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9EAE381-DBF1-43FF-8E59-55553BD0EC74}" type="datetime1">
              <a:rPr lang="en-US" smtClean="0"/>
              <a:t>3/16/2020</a:t>
            </a:fld>
            <a:endParaRPr lang="en-US" dirty="0"/>
          </a:p>
        </p:txBody>
      </p:sp>
      <p:sp>
        <p:nvSpPr>
          <p:cNvPr id="4" name="Footer Placeholder 3"/>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6727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7B1C75D1-6479-44B8-B3CB-FAB46B8D06B0}" type="datetime1">
              <a:rPr lang="en-US" smtClean="0"/>
              <a:t>3/16/2020</a:t>
            </a:fld>
            <a:endParaRPr lang="en-US" dirty="0"/>
          </a:p>
        </p:txBody>
      </p:sp>
      <p:sp>
        <p:nvSpPr>
          <p:cNvPr id="4" name="Footer Placeholder 3"/>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99180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C02638-5878-495A-ADAA-29B436376A5B}" type="datetime1">
              <a:rPr lang="en-US" smtClean="0"/>
              <a:t>3/16/2020</a:t>
            </a:fld>
            <a:endParaRPr lang="en-US" dirty="0"/>
          </a:p>
        </p:txBody>
      </p:sp>
      <p:sp>
        <p:nvSpPr>
          <p:cNvPr id="5" name="Footer Placeholder 4"/>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82733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6E586C-7219-4F50-981E-CE0FDC3AB3D5}" type="datetime1">
              <a:rPr lang="en-US" smtClean="0"/>
              <a:t>3/16/2020</a:t>
            </a:fld>
            <a:endParaRPr lang="en-US" dirty="0"/>
          </a:p>
        </p:txBody>
      </p:sp>
      <p:sp>
        <p:nvSpPr>
          <p:cNvPr id="5" name="Footer Placeholder 4"/>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42340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968B46-85C8-4F5D-9B85-8C7F36EE6267}" type="datetime1">
              <a:rPr lang="en-US" smtClean="0"/>
              <a:t>3/16/2020</a:t>
            </a:fld>
            <a:endParaRPr lang="en-US" dirty="0"/>
          </a:p>
        </p:txBody>
      </p:sp>
      <p:sp>
        <p:nvSpPr>
          <p:cNvPr id="5" name="Footer Placeholder 4"/>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67593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BF36FF0-EC5B-451D-A406-4D678548C713}" type="datetime1">
              <a:rPr lang="en-US" smtClean="0"/>
              <a:t>3/16/2020</a:t>
            </a:fld>
            <a:endParaRPr lang="en-US" dirty="0"/>
          </a:p>
        </p:txBody>
      </p:sp>
      <p:sp>
        <p:nvSpPr>
          <p:cNvPr id="5" name="Footer Placeholder 4"/>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3792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135498-2C4A-4652-BF7A-A3518AB2EE65}" type="datetime1">
              <a:rPr lang="en-US" smtClean="0"/>
              <a:t>3/16/2020</a:t>
            </a:fld>
            <a:endParaRPr lang="en-US" dirty="0"/>
          </a:p>
        </p:txBody>
      </p:sp>
      <p:sp>
        <p:nvSpPr>
          <p:cNvPr id="6" name="Footer Placeholder 5"/>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75592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F22EBB-E4F3-4803-84B6-18A635B117EA}" type="datetime1">
              <a:rPr lang="en-US" smtClean="0"/>
              <a:t>3/16/2020</a:t>
            </a:fld>
            <a:endParaRPr lang="en-US" dirty="0"/>
          </a:p>
        </p:txBody>
      </p:sp>
      <p:sp>
        <p:nvSpPr>
          <p:cNvPr id="8" name="Footer Placeholder 7"/>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3353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E787D67-653C-4962-BB5E-E280E6A31C80}" type="datetime1">
              <a:rPr lang="en-US" smtClean="0"/>
              <a:t>3/16/2020</a:t>
            </a:fld>
            <a:endParaRPr lang="en-US" dirty="0"/>
          </a:p>
        </p:txBody>
      </p:sp>
      <p:sp>
        <p:nvSpPr>
          <p:cNvPr id="4" name="Footer Placeholder 3"/>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3564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F14D4354-CD28-4503-8AD6-26DE328850FA}" type="datetime1">
              <a:rPr lang="en-US" smtClean="0"/>
              <a:t>3/16/2020</a:t>
            </a:fld>
            <a:endParaRPr lang="en-US" dirty="0"/>
          </a:p>
        </p:txBody>
      </p:sp>
      <p:sp>
        <p:nvSpPr>
          <p:cNvPr id="3" name="Footer Placeholder 2"/>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0258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BBD255-2840-4A0F-8E52-265C654C583E}" type="datetime1">
              <a:rPr lang="en-US" smtClean="0"/>
              <a:t>3/16/2020</a:t>
            </a:fld>
            <a:endParaRPr lang="en-US" dirty="0"/>
          </a:p>
        </p:txBody>
      </p:sp>
      <p:sp>
        <p:nvSpPr>
          <p:cNvPr id="6" name="Footer Placeholder 5"/>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9311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EFB34B-EA98-452E-B9B5-4220FB679C6C}" type="datetime1">
              <a:rPr lang="en-US" smtClean="0"/>
              <a:t>3/16/2020</a:t>
            </a:fld>
            <a:endParaRPr lang="en-US" dirty="0"/>
          </a:p>
        </p:txBody>
      </p:sp>
      <p:sp>
        <p:nvSpPr>
          <p:cNvPr id="6" name="Footer Placeholder 5"/>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6448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7C3D5C2-66FA-405C-8E1A-31388183A5ED}" type="datetime1">
              <a:rPr lang="en-US" smtClean="0"/>
              <a:t>3/16/2020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r>
              <a:rPr lang="fa-IR" smtClean="0"/>
              <a:t>آموزشکده فنی وحرفه ای  امام خمینی (ره)قاین مدرس:ابراهیم شکوهیان</a:t>
            </a:r>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2587980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hf hdr="0"/>
  <p:txStyles>
    <p:titleStyle>
      <a:lvl1pPr algn="ctr" defTabSz="914400" rtl="1"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6.wmf"/><Relationship Id="rId4" Type="http://schemas.openxmlformats.org/officeDocument/2006/relationships/image" Target="../media/image35.wmf"/></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7.wmf"/></Relationships>
</file>

<file path=ppt/slides/_rels/slide48.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47.wmf"/><Relationship Id="rId3" Type="http://schemas.openxmlformats.org/officeDocument/2006/relationships/image" Target="../media/image38.wmf"/><Relationship Id="rId7" Type="http://schemas.openxmlformats.org/officeDocument/2006/relationships/image" Target="../media/image42.wmf"/><Relationship Id="rId12" Type="http://schemas.openxmlformats.org/officeDocument/2006/relationships/image" Target="../media/image46.w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wmf"/><Relationship Id="rId11" Type="http://schemas.openxmlformats.org/officeDocument/2006/relationships/image" Target="../media/image45.wmf"/><Relationship Id="rId5" Type="http://schemas.openxmlformats.org/officeDocument/2006/relationships/image" Target="../media/image40.wmf"/><Relationship Id="rId10" Type="http://schemas.openxmlformats.org/officeDocument/2006/relationships/image" Target="../media/image44.wmf"/><Relationship Id="rId4" Type="http://schemas.openxmlformats.org/officeDocument/2006/relationships/image" Target="../media/image39.wmf"/><Relationship Id="rId9" Type="http://schemas.openxmlformats.org/officeDocument/2006/relationships/image" Target="../media/image43.wmf"/><Relationship Id="rId14" Type="http://schemas.openxmlformats.org/officeDocument/2006/relationships/image" Target="../media/image48.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22178"/>
            <a:ext cx="12249623" cy="6890413"/>
          </a:xfrm>
          <a:prstGeom prst="rect">
            <a:avLst/>
          </a:prstGeom>
        </p:spPr>
      </p:pic>
      <p:sp>
        <p:nvSpPr>
          <p:cNvPr id="2" name="Date Placeholder 1"/>
          <p:cNvSpPr>
            <a:spLocks noGrp="1"/>
          </p:cNvSpPr>
          <p:nvPr>
            <p:ph type="dt" sz="half" idx="10"/>
          </p:nvPr>
        </p:nvSpPr>
        <p:spPr/>
        <p:txBody>
          <a:bodyPr/>
          <a:lstStyle/>
          <a:p>
            <a:fld id="{6ACF0A65-BAED-4618-9D9E-BE44E55E2DBB}" type="datetime1">
              <a:rPr lang="en-US" smtClean="0"/>
              <a:t>3/16/2020</a:t>
            </a:fld>
            <a:endParaRPr lang="en-US" dirty="0"/>
          </a:p>
        </p:txBody>
      </p:sp>
      <p:sp>
        <p:nvSpPr>
          <p:cNvPr id="3" name="Footer Placeholder 2"/>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336068352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4024" y="1438673"/>
            <a:ext cx="10972800" cy="354275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8800" dirty="0" smtClean="0">
                <a:cs typeface="B Titr" pitchFamily="2" charset="-78"/>
              </a:rPr>
              <a:t>معرفی انواع سایت ها وکتب وطرح ها و مقالات درباره کار آفرینی </a:t>
            </a:r>
            <a:endParaRPr lang="en-US" sz="8800" dirty="0">
              <a:cs typeface="B Titr" pitchFamily="2" charset="-78"/>
            </a:endParaRPr>
          </a:p>
        </p:txBody>
      </p:sp>
      <p:sp>
        <p:nvSpPr>
          <p:cNvPr id="2" name="Date Placeholder 1"/>
          <p:cNvSpPr>
            <a:spLocks noGrp="1"/>
          </p:cNvSpPr>
          <p:nvPr>
            <p:ph type="dt" sz="half" idx="10"/>
          </p:nvPr>
        </p:nvSpPr>
        <p:spPr/>
        <p:txBody>
          <a:bodyPr/>
          <a:lstStyle/>
          <a:p>
            <a:fld id="{723E3493-53C6-40C8-8183-F95F75619E8E}" type="datetime1">
              <a:rPr lang="en-US" smtClean="0"/>
              <a:t>3/16/2020</a:t>
            </a:fld>
            <a:endParaRPr lang="en-US" dirty="0"/>
          </a:p>
        </p:txBody>
      </p:sp>
      <p:sp>
        <p:nvSpPr>
          <p:cNvPr id="5" name="Footer Placeholder 4"/>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760430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4267" y="0"/>
            <a:ext cx="10972800" cy="1440160"/>
          </a:xfrm>
        </p:spPr>
        <p:txBody>
          <a:bodyPr/>
          <a:lstStyle/>
          <a:p>
            <a:pPr lvl="1"/>
            <a:r>
              <a:rPr lang="en-US" dirty="0"/>
              <a:t>http://meidoun.ir</a:t>
            </a:r>
            <a:r>
              <a:rPr lang="fa-IR" dirty="0"/>
              <a:t/>
            </a:r>
            <a:br>
              <a:rPr lang="fa-IR" dirty="0"/>
            </a:br>
            <a:endParaRPr lang="fa-IR" dirty="0"/>
          </a:p>
        </p:txBody>
      </p:sp>
      <p:sp>
        <p:nvSpPr>
          <p:cNvPr id="2" name="Date Placeholder 1"/>
          <p:cNvSpPr>
            <a:spLocks noGrp="1"/>
          </p:cNvSpPr>
          <p:nvPr>
            <p:ph type="dt" sz="half" idx="10"/>
          </p:nvPr>
        </p:nvSpPr>
        <p:spPr/>
        <p:txBody>
          <a:bodyPr/>
          <a:lstStyle/>
          <a:p>
            <a:pPr>
              <a:defRPr/>
            </a:pPr>
            <a:fld id="{6E4C6F9E-59E6-47CC-8834-C1410488C064}"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11</a:t>
            </a:fld>
            <a:endParaRPr lang="fa-IR"/>
          </a:p>
        </p:txBody>
      </p:sp>
      <p:pic>
        <p:nvPicPr>
          <p:cNvPr id="5" name="Picture 4"/>
          <p:cNvPicPr>
            <a:picLocks noChangeAspect="1"/>
          </p:cNvPicPr>
          <p:nvPr/>
        </p:nvPicPr>
        <p:blipFill rotWithShape="1">
          <a:blip r:embed="rId2"/>
          <a:srcRect l="-213" t="4481" r="1720" b="6945"/>
          <a:stretch/>
        </p:blipFill>
        <p:spPr>
          <a:xfrm>
            <a:off x="-13647" y="911150"/>
            <a:ext cx="12205648" cy="5974146"/>
          </a:xfrm>
          <a:prstGeom prst="rect">
            <a:avLst/>
          </a:prstGeom>
        </p:spPr>
      </p:pic>
    </p:spTree>
    <p:extLst>
      <p:ext uri="{BB962C8B-B14F-4D97-AF65-F5344CB8AC3E}">
        <p14:creationId xmlns:p14="http://schemas.microsoft.com/office/powerpoint/2010/main" val="2601659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8E206B1-893E-4160-A595-209E64141396}"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12</a:t>
            </a:fld>
            <a:endParaRPr lang="fa-IR"/>
          </a:p>
        </p:txBody>
      </p:sp>
      <p:pic>
        <p:nvPicPr>
          <p:cNvPr id="5" name="Picture 4"/>
          <p:cNvPicPr>
            <a:picLocks noChangeAspect="1"/>
          </p:cNvPicPr>
          <p:nvPr/>
        </p:nvPicPr>
        <p:blipFill rotWithShape="1">
          <a:blip r:embed="rId2"/>
          <a:srcRect l="-859" t="15433" r="-418" b="7400"/>
          <a:stretch/>
        </p:blipFill>
        <p:spPr>
          <a:xfrm>
            <a:off x="20332" y="332655"/>
            <a:ext cx="12201203" cy="5249279"/>
          </a:xfrm>
          <a:prstGeom prst="rect">
            <a:avLst/>
          </a:prstGeom>
        </p:spPr>
      </p:pic>
    </p:spTree>
    <p:extLst>
      <p:ext uri="{BB962C8B-B14F-4D97-AF65-F5344CB8AC3E}">
        <p14:creationId xmlns:p14="http://schemas.microsoft.com/office/powerpoint/2010/main" val="641159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A2DEB38-4673-45BB-A88C-503100151B9A}"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13</a:t>
            </a:fld>
            <a:endParaRPr lang="fa-IR"/>
          </a:p>
        </p:txBody>
      </p:sp>
      <p:pic>
        <p:nvPicPr>
          <p:cNvPr id="5" name="Picture 4"/>
          <p:cNvPicPr>
            <a:picLocks noChangeAspect="1"/>
          </p:cNvPicPr>
          <p:nvPr/>
        </p:nvPicPr>
        <p:blipFill rotWithShape="1">
          <a:blip r:embed="rId2"/>
          <a:srcRect l="126" t="12904" r="2844" b="6452"/>
          <a:stretch/>
        </p:blipFill>
        <p:spPr>
          <a:xfrm>
            <a:off x="0" y="518613"/>
            <a:ext cx="12194193" cy="5240741"/>
          </a:xfrm>
          <a:prstGeom prst="rect">
            <a:avLst/>
          </a:prstGeom>
        </p:spPr>
      </p:pic>
    </p:spTree>
    <p:extLst>
      <p:ext uri="{BB962C8B-B14F-4D97-AF65-F5344CB8AC3E}">
        <p14:creationId xmlns:p14="http://schemas.microsoft.com/office/powerpoint/2010/main" val="633816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E099CEB-2E70-4D6F-87B9-0351DFDAB441}"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14</a:t>
            </a:fld>
            <a:endParaRPr lang="fa-IR"/>
          </a:p>
        </p:txBody>
      </p:sp>
      <p:pic>
        <p:nvPicPr>
          <p:cNvPr id="5" name="Picture 4"/>
          <p:cNvPicPr>
            <a:picLocks noChangeAspect="1"/>
          </p:cNvPicPr>
          <p:nvPr/>
        </p:nvPicPr>
        <p:blipFill rotWithShape="1">
          <a:blip r:embed="rId3"/>
          <a:srcRect l="-1" t="12611" r="2763" b="4518"/>
          <a:stretch/>
        </p:blipFill>
        <p:spPr>
          <a:xfrm>
            <a:off x="0" y="764702"/>
            <a:ext cx="12192000" cy="4940061"/>
          </a:xfrm>
          <a:prstGeom prst="rect">
            <a:avLst/>
          </a:prstGeom>
        </p:spPr>
      </p:pic>
    </p:spTree>
    <p:extLst>
      <p:ext uri="{BB962C8B-B14F-4D97-AF65-F5344CB8AC3E}">
        <p14:creationId xmlns:p14="http://schemas.microsoft.com/office/powerpoint/2010/main" val="48165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52FAA9F-94C3-42D9-B0E6-FC5AC2A414CC}"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15</a:t>
            </a:fld>
            <a:endParaRPr lang="fa-IR"/>
          </a:p>
        </p:txBody>
      </p:sp>
      <p:pic>
        <p:nvPicPr>
          <p:cNvPr id="5" name="Picture 4"/>
          <p:cNvPicPr>
            <a:picLocks noChangeAspect="1"/>
          </p:cNvPicPr>
          <p:nvPr/>
        </p:nvPicPr>
        <p:blipFill rotWithShape="1">
          <a:blip r:embed="rId2"/>
          <a:srcRect t="13842" r="-198" b="8295"/>
          <a:stretch/>
        </p:blipFill>
        <p:spPr>
          <a:xfrm>
            <a:off x="0" y="404663"/>
            <a:ext cx="12192001" cy="5181086"/>
          </a:xfrm>
          <a:prstGeom prst="rect">
            <a:avLst/>
          </a:prstGeom>
        </p:spPr>
      </p:pic>
    </p:spTree>
    <p:extLst>
      <p:ext uri="{BB962C8B-B14F-4D97-AF65-F5344CB8AC3E}">
        <p14:creationId xmlns:p14="http://schemas.microsoft.com/office/powerpoint/2010/main" val="3261602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4B54A57-B358-4E8E-954D-8B96DD2F74FD}"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16</a:t>
            </a:fld>
            <a:endParaRPr lang="fa-IR"/>
          </a:p>
        </p:txBody>
      </p:sp>
      <p:pic>
        <p:nvPicPr>
          <p:cNvPr id="5" name="Picture 4"/>
          <p:cNvPicPr>
            <a:picLocks noChangeAspect="1"/>
          </p:cNvPicPr>
          <p:nvPr/>
        </p:nvPicPr>
        <p:blipFill rotWithShape="1">
          <a:blip r:embed="rId2"/>
          <a:srcRect l="11457" t="12541" r="13632" b="4380"/>
          <a:stretch/>
        </p:blipFill>
        <p:spPr>
          <a:xfrm>
            <a:off x="0" y="404664"/>
            <a:ext cx="12192000" cy="5231862"/>
          </a:xfrm>
          <a:prstGeom prst="rect">
            <a:avLst/>
          </a:prstGeom>
        </p:spPr>
      </p:pic>
    </p:spTree>
    <p:extLst>
      <p:ext uri="{BB962C8B-B14F-4D97-AF65-F5344CB8AC3E}">
        <p14:creationId xmlns:p14="http://schemas.microsoft.com/office/powerpoint/2010/main" val="4176622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AD1A226-A420-4D2A-83C0-450A0EB65524}"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17</a:t>
            </a:fld>
            <a:endParaRPr lang="fa-IR"/>
          </a:p>
        </p:txBody>
      </p:sp>
      <p:pic>
        <p:nvPicPr>
          <p:cNvPr id="5" name="Picture 4"/>
          <p:cNvPicPr>
            <a:picLocks noChangeAspect="1"/>
          </p:cNvPicPr>
          <p:nvPr/>
        </p:nvPicPr>
        <p:blipFill rotWithShape="1">
          <a:blip r:embed="rId2"/>
          <a:srcRect l="756" t="12740" r="756" b="6043"/>
          <a:stretch/>
        </p:blipFill>
        <p:spPr>
          <a:xfrm>
            <a:off x="0" y="404665"/>
            <a:ext cx="12192000" cy="5122678"/>
          </a:xfrm>
          <a:prstGeom prst="rect">
            <a:avLst/>
          </a:prstGeom>
        </p:spPr>
      </p:pic>
    </p:spTree>
    <p:extLst>
      <p:ext uri="{BB962C8B-B14F-4D97-AF65-F5344CB8AC3E}">
        <p14:creationId xmlns:p14="http://schemas.microsoft.com/office/powerpoint/2010/main" val="3573140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972" b="18303"/>
          <a:stretch/>
        </p:blipFill>
        <p:spPr>
          <a:xfrm>
            <a:off x="0" y="1719619"/>
            <a:ext cx="12147125" cy="4189862"/>
          </a:xfrm>
          <a:prstGeom prst="rect">
            <a:avLst/>
          </a:prstGeom>
        </p:spPr>
      </p:pic>
      <p:sp>
        <p:nvSpPr>
          <p:cNvPr id="3" name="Title 2"/>
          <p:cNvSpPr>
            <a:spLocks noGrp="1"/>
          </p:cNvSpPr>
          <p:nvPr>
            <p:ph type="title"/>
          </p:nvPr>
        </p:nvSpPr>
        <p:spPr>
          <a:xfrm>
            <a:off x="891336" y="236380"/>
            <a:ext cx="10364451" cy="1596177"/>
          </a:xfrm>
        </p:spPr>
        <p:txBody>
          <a:bodyPr/>
          <a:lstStyle/>
          <a:p>
            <a:r>
              <a:rPr lang="fa-IR" sz="4800" dirty="0" smtClean="0">
                <a:cs typeface="B Titr" panose="00000700000000000000" pitchFamily="2" charset="-78"/>
              </a:rPr>
              <a:t>سایت های کار آفرینی</a:t>
            </a:r>
            <a:endParaRPr lang="fa-IR" sz="4800" dirty="0">
              <a:cs typeface="B Titr" panose="00000700000000000000" pitchFamily="2" charset="-78"/>
            </a:endParaRPr>
          </a:p>
        </p:txBody>
      </p:sp>
      <p:sp>
        <p:nvSpPr>
          <p:cNvPr id="4" name="Date Placeholder 3"/>
          <p:cNvSpPr>
            <a:spLocks noGrp="1"/>
          </p:cNvSpPr>
          <p:nvPr>
            <p:ph type="dt" sz="half" idx="10"/>
          </p:nvPr>
        </p:nvSpPr>
        <p:spPr/>
        <p:txBody>
          <a:bodyPr/>
          <a:lstStyle/>
          <a:p>
            <a:pPr>
              <a:defRPr/>
            </a:pPr>
            <a:fld id="{1BC04FEA-185E-4789-8F55-4C8F84BE1795}"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6" name="Slide Number Placeholder 5"/>
          <p:cNvSpPr>
            <a:spLocks noGrp="1"/>
          </p:cNvSpPr>
          <p:nvPr>
            <p:ph type="sldNum" sz="quarter" idx="12"/>
          </p:nvPr>
        </p:nvSpPr>
        <p:spPr/>
        <p:txBody>
          <a:bodyPr/>
          <a:lstStyle/>
          <a:p>
            <a:pPr>
              <a:defRPr/>
            </a:pPr>
            <a:fld id="{E68ECE9B-6F5D-4ACC-8016-A3DD1876CBAA}" type="slidenum">
              <a:rPr lang="fa-IR" smtClean="0"/>
              <a:pPr>
                <a:defRPr/>
              </a:pPr>
              <a:t>18</a:t>
            </a:fld>
            <a:endParaRPr lang="fa-IR"/>
          </a:p>
        </p:txBody>
      </p:sp>
    </p:spTree>
    <p:extLst>
      <p:ext uri="{BB962C8B-B14F-4D97-AF65-F5344CB8AC3E}">
        <p14:creationId xmlns:p14="http://schemas.microsoft.com/office/powerpoint/2010/main" val="3533942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850" t="22740" r="3651" b="43606"/>
          <a:stretch/>
        </p:blipFill>
        <p:spPr>
          <a:xfrm>
            <a:off x="0" y="1907705"/>
            <a:ext cx="12192000" cy="3346684"/>
          </a:xfrm>
          <a:prstGeom prst="rect">
            <a:avLst/>
          </a:prstGeom>
        </p:spPr>
      </p:pic>
      <p:sp>
        <p:nvSpPr>
          <p:cNvPr id="4" name="Title 2"/>
          <p:cNvSpPr txBox="1">
            <a:spLocks/>
          </p:cNvSpPr>
          <p:nvPr/>
        </p:nvSpPr>
        <p:spPr>
          <a:xfrm>
            <a:off x="609600" y="559987"/>
            <a:ext cx="10972800" cy="1143000"/>
          </a:xfrm>
          <a:prstGeom prst="rect">
            <a:avLst/>
          </a:prstGeom>
        </p:spPr>
        <p:txBody>
          <a:bodyPr/>
          <a:lst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a:lstStyle>
          <a:p>
            <a:pPr defTabSz="914400"/>
            <a:r>
              <a:rPr lang="fa-IR" sz="4800" dirty="0" smtClean="0">
                <a:cs typeface="B Titr" panose="00000700000000000000" pitchFamily="2" charset="-78"/>
              </a:rPr>
              <a:t>سایت های کار آفرینی</a:t>
            </a:r>
            <a:endParaRPr lang="fa-IR" sz="4800" dirty="0">
              <a:cs typeface="B Titr" panose="00000700000000000000" pitchFamily="2" charset="-78"/>
            </a:endParaRPr>
          </a:p>
        </p:txBody>
      </p:sp>
      <p:sp>
        <p:nvSpPr>
          <p:cNvPr id="2" name="Date Placeholder 1"/>
          <p:cNvSpPr>
            <a:spLocks noGrp="1"/>
          </p:cNvSpPr>
          <p:nvPr>
            <p:ph type="dt" sz="half" idx="10"/>
          </p:nvPr>
        </p:nvSpPr>
        <p:spPr/>
        <p:txBody>
          <a:bodyPr/>
          <a:lstStyle/>
          <a:p>
            <a:pPr>
              <a:defRPr/>
            </a:pPr>
            <a:fld id="{C55048DF-D9C2-4810-AC48-B6392ADCE8A6}"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6" name="Slide Number Placeholder 5"/>
          <p:cNvSpPr>
            <a:spLocks noGrp="1"/>
          </p:cNvSpPr>
          <p:nvPr>
            <p:ph type="sldNum" sz="quarter" idx="12"/>
          </p:nvPr>
        </p:nvSpPr>
        <p:spPr/>
        <p:txBody>
          <a:bodyPr/>
          <a:lstStyle/>
          <a:p>
            <a:pPr>
              <a:defRPr/>
            </a:pPr>
            <a:fld id="{602AA26B-9963-408E-8F6F-D15248EA3D53}" type="slidenum">
              <a:rPr lang="fa-IR" smtClean="0"/>
              <a:pPr>
                <a:defRPr/>
              </a:pPr>
              <a:t>19</a:t>
            </a:fld>
            <a:endParaRPr lang="fa-IR"/>
          </a:p>
        </p:txBody>
      </p:sp>
    </p:spTree>
    <p:extLst>
      <p:ext uri="{BB962C8B-B14F-4D97-AF65-F5344CB8AC3E}">
        <p14:creationId xmlns:p14="http://schemas.microsoft.com/office/powerpoint/2010/main" val="1210310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764275" y="3435531"/>
            <a:ext cx="11068333" cy="2733257"/>
          </a:xfrm>
        </p:spPr>
        <p:txBody>
          <a:bodyPr>
            <a:normAutofit fontScale="85000" lnSpcReduction="20000"/>
          </a:bodyPr>
          <a:lstStyle/>
          <a:p>
            <a:r>
              <a:rPr lang="fa-IR" sz="9600" dirty="0">
                <a:solidFill>
                  <a:srgbClr val="0F0044"/>
                </a:solidFill>
                <a:latin typeface="IranNastaliq" panose="02020505000000020003" pitchFamily="18" charset="0"/>
                <a:cs typeface="IranNastaliq" panose="02020505000000020003" pitchFamily="18" charset="0"/>
              </a:rPr>
              <a:t>دانشگاه فنی و حرفه ای</a:t>
            </a:r>
            <a:endParaRPr lang="en-US" sz="9600" dirty="0">
              <a:solidFill>
                <a:srgbClr val="0F0044"/>
              </a:solidFill>
              <a:latin typeface="IranNastaliq" panose="02020505000000020003" pitchFamily="18" charset="0"/>
              <a:cs typeface="IranNastaliq" panose="02020505000000020003" pitchFamily="18" charset="0"/>
            </a:endParaRPr>
          </a:p>
          <a:p>
            <a:r>
              <a:rPr lang="fa-IR" sz="9600" dirty="0">
                <a:solidFill>
                  <a:srgbClr val="0F0044"/>
                </a:solidFill>
                <a:latin typeface="IranNastaliq" panose="02020505000000020003" pitchFamily="18" charset="0"/>
                <a:cs typeface="IranNastaliq" panose="02020505000000020003" pitchFamily="18" charset="0"/>
              </a:rPr>
              <a:t>آموزشکده فنی و حرفه ای امام خمینی (ره) قاین</a:t>
            </a:r>
            <a:endParaRPr lang="en-US" sz="9600" dirty="0">
              <a:solidFill>
                <a:srgbClr val="0F0044"/>
              </a:solidFill>
              <a:latin typeface="IranNastaliq" panose="02020505000000020003" pitchFamily="18" charset="0"/>
              <a:cs typeface="IranNastaliq" panose="02020505000000020003" pitchFamily="18" charset="0"/>
            </a:endParaRPr>
          </a:p>
          <a:p>
            <a:endParaRPr lang="en-US" dirty="0"/>
          </a:p>
        </p:txBody>
      </p:sp>
      <p:pic>
        <p:nvPicPr>
          <p:cNvPr id="6" name="Content Placeholder 5"/>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24624" t="1" r="25902" b="46477"/>
          <a:stretch/>
        </p:blipFill>
        <p:spPr>
          <a:xfrm>
            <a:off x="3957851" y="170759"/>
            <a:ext cx="3725649" cy="3060621"/>
          </a:xfrm>
        </p:spPr>
      </p:pic>
      <p:sp>
        <p:nvSpPr>
          <p:cNvPr id="2" name="Date Placeholder 1"/>
          <p:cNvSpPr>
            <a:spLocks noGrp="1"/>
          </p:cNvSpPr>
          <p:nvPr>
            <p:ph type="dt" sz="half" idx="10"/>
          </p:nvPr>
        </p:nvSpPr>
        <p:spPr/>
        <p:txBody>
          <a:bodyPr/>
          <a:lstStyle/>
          <a:p>
            <a:fld id="{DC01C58A-FC39-4765-8392-626A651B1E1E}" type="datetime1">
              <a:rPr lang="en-US" smtClean="0"/>
              <a:t>3/16/2020</a:t>
            </a:fld>
            <a:endParaRPr lang="en-US" dirty="0"/>
          </a:p>
        </p:txBody>
      </p:sp>
      <p:sp>
        <p:nvSpPr>
          <p:cNvPr id="3" name="Footer Placeholder 2"/>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21174044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1500"/>
                            </p:stCondLst>
                            <p:childTnLst>
                              <p:par>
                                <p:cTn id="9" presetID="10" presetClass="entr" presetSubtype="0" fill="hold" nodeType="afterEffect">
                                  <p:stCondLst>
                                    <p:cond delay="150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0" presetClass="entr" presetSubtype="0" fill="hold" nodeType="withEffect">
                                  <p:stCondLst>
                                    <p:cond delay="150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45" t="54856" r="3761" b="14375"/>
          <a:stretch/>
        </p:blipFill>
        <p:spPr>
          <a:xfrm>
            <a:off x="1" y="2492896"/>
            <a:ext cx="12192000" cy="3020800"/>
          </a:xfrm>
          <a:prstGeom prst="rect">
            <a:avLst/>
          </a:prstGeom>
        </p:spPr>
      </p:pic>
      <p:sp>
        <p:nvSpPr>
          <p:cNvPr id="3" name="Title 2"/>
          <p:cNvSpPr txBox="1">
            <a:spLocks/>
          </p:cNvSpPr>
          <p:nvPr/>
        </p:nvSpPr>
        <p:spPr>
          <a:xfrm>
            <a:off x="759724" y="522813"/>
            <a:ext cx="10972800" cy="1143000"/>
          </a:xfrm>
          <a:prstGeom prst="rect">
            <a:avLst/>
          </a:prstGeom>
        </p:spPr>
        <p:txBody>
          <a:bodyPr/>
          <a:lst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a:lstStyle>
          <a:p>
            <a:pPr defTabSz="914400"/>
            <a:r>
              <a:rPr lang="fa-IR" sz="4800" dirty="0" smtClean="0">
                <a:cs typeface="B Titr" panose="00000700000000000000" pitchFamily="2" charset="-78"/>
              </a:rPr>
              <a:t>سایت های کار آفرینی</a:t>
            </a:r>
            <a:endParaRPr lang="fa-IR" sz="4800" dirty="0">
              <a:cs typeface="B Titr" panose="00000700000000000000" pitchFamily="2" charset="-78"/>
            </a:endParaRPr>
          </a:p>
        </p:txBody>
      </p:sp>
      <p:sp>
        <p:nvSpPr>
          <p:cNvPr id="4" name="Date Placeholder 3"/>
          <p:cNvSpPr>
            <a:spLocks noGrp="1"/>
          </p:cNvSpPr>
          <p:nvPr>
            <p:ph type="dt" sz="half" idx="10"/>
          </p:nvPr>
        </p:nvSpPr>
        <p:spPr/>
        <p:txBody>
          <a:bodyPr/>
          <a:lstStyle/>
          <a:p>
            <a:pPr>
              <a:defRPr/>
            </a:pPr>
            <a:fld id="{7B558609-78B0-468B-A191-0278F27EAAFD}"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6" name="Slide Number Placeholder 5"/>
          <p:cNvSpPr>
            <a:spLocks noGrp="1"/>
          </p:cNvSpPr>
          <p:nvPr>
            <p:ph type="sldNum" sz="quarter" idx="12"/>
          </p:nvPr>
        </p:nvSpPr>
        <p:spPr/>
        <p:txBody>
          <a:bodyPr/>
          <a:lstStyle/>
          <a:p>
            <a:pPr>
              <a:defRPr/>
            </a:pPr>
            <a:fld id="{602AA26B-9963-408E-8F6F-D15248EA3D53}" type="slidenum">
              <a:rPr lang="fa-IR" smtClean="0"/>
              <a:pPr>
                <a:defRPr/>
              </a:pPr>
              <a:t>20</a:t>
            </a:fld>
            <a:endParaRPr lang="fa-IR"/>
          </a:p>
        </p:txBody>
      </p:sp>
    </p:spTree>
    <p:extLst>
      <p:ext uri="{BB962C8B-B14F-4D97-AF65-F5344CB8AC3E}">
        <p14:creationId xmlns:p14="http://schemas.microsoft.com/office/powerpoint/2010/main" val="3841294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959" t="15433" r="24195" b="16490"/>
          <a:stretch/>
        </p:blipFill>
        <p:spPr>
          <a:xfrm>
            <a:off x="0" y="332655"/>
            <a:ext cx="12191999" cy="5303869"/>
          </a:xfrm>
          <a:prstGeom prst="rect">
            <a:avLst/>
          </a:prstGeom>
        </p:spPr>
      </p:pic>
      <p:sp>
        <p:nvSpPr>
          <p:cNvPr id="3" name="Date Placeholder 2"/>
          <p:cNvSpPr>
            <a:spLocks noGrp="1"/>
          </p:cNvSpPr>
          <p:nvPr>
            <p:ph type="dt" sz="half" idx="10"/>
          </p:nvPr>
        </p:nvSpPr>
        <p:spPr/>
        <p:txBody>
          <a:bodyPr/>
          <a:lstStyle/>
          <a:p>
            <a:pPr>
              <a:defRPr/>
            </a:pPr>
            <a:fld id="{86344A8B-C184-4841-A966-45A6D97F274C}" type="datetime1">
              <a:rPr lang="en-US" smtClean="0"/>
              <a:t>3/16/2020</a:t>
            </a:fld>
            <a:endParaRPr lang="fa-IR"/>
          </a:p>
        </p:txBody>
      </p:sp>
      <p:sp>
        <p:nvSpPr>
          <p:cNvPr id="4" name="Footer Placeholder 3"/>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5" name="Slide Number Placeholder 4"/>
          <p:cNvSpPr>
            <a:spLocks noGrp="1"/>
          </p:cNvSpPr>
          <p:nvPr>
            <p:ph type="sldNum" sz="quarter" idx="12"/>
          </p:nvPr>
        </p:nvSpPr>
        <p:spPr/>
        <p:txBody>
          <a:bodyPr/>
          <a:lstStyle/>
          <a:p>
            <a:pPr>
              <a:defRPr/>
            </a:pPr>
            <a:fld id="{602AA26B-9963-408E-8F6F-D15248EA3D53}" type="slidenum">
              <a:rPr lang="fa-IR" smtClean="0"/>
              <a:pPr>
                <a:defRPr/>
              </a:pPr>
              <a:t>21</a:t>
            </a:fld>
            <a:endParaRPr lang="fa-IR"/>
          </a:p>
        </p:txBody>
      </p:sp>
    </p:spTree>
    <p:extLst>
      <p:ext uri="{BB962C8B-B14F-4D97-AF65-F5344CB8AC3E}">
        <p14:creationId xmlns:p14="http://schemas.microsoft.com/office/powerpoint/2010/main" val="3113666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338" t="17548" r="25384" b="14183"/>
          <a:stretch/>
        </p:blipFill>
        <p:spPr>
          <a:xfrm>
            <a:off x="0" y="0"/>
            <a:ext cx="12192000" cy="5741132"/>
          </a:xfrm>
          <a:prstGeom prst="rect">
            <a:avLst/>
          </a:prstGeom>
        </p:spPr>
      </p:pic>
      <p:sp>
        <p:nvSpPr>
          <p:cNvPr id="4" name="Up Arrow 3"/>
          <p:cNvSpPr/>
          <p:nvPr/>
        </p:nvSpPr>
        <p:spPr>
          <a:xfrm>
            <a:off x="4943873" y="3157317"/>
            <a:ext cx="309489" cy="4853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fa-IR" sz="1350"/>
          </a:p>
        </p:txBody>
      </p:sp>
      <p:sp>
        <p:nvSpPr>
          <p:cNvPr id="5" name="Up Arrow 4"/>
          <p:cNvSpPr/>
          <p:nvPr/>
        </p:nvSpPr>
        <p:spPr>
          <a:xfrm>
            <a:off x="7632172" y="3144906"/>
            <a:ext cx="309489" cy="4853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fa-IR" sz="1350"/>
          </a:p>
        </p:txBody>
      </p:sp>
      <p:sp>
        <p:nvSpPr>
          <p:cNvPr id="3" name="Date Placeholder 2"/>
          <p:cNvSpPr>
            <a:spLocks noGrp="1"/>
          </p:cNvSpPr>
          <p:nvPr>
            <p:ph type="dt" sz="half" idx="10"/>
          </p:nvPr>
        </p:nvSpPr>
        <p:spPr/>
        <p:txBody>
          <a:bodyPr/>
          <a:lstStyle/>
          <a:p>
            <a:pPr>
              <a:defRPr/>
            </a:pPr>
            <a:fld id="{4AAA9259-3044-4741-BD55-49713DE9E63F}" type="datetime1">
              <a:rPr lang="en-US" smtClean="0"/>
              <a:t>3/16/2020</a:t>
            </a:fld>
            <a:endParaRPr lang="fa-IR"/>
          </a:p>
        </p:txBody>
      </p:sp>
      <p:sp>
        <p:nvSpPr>
          <p:cNvPr id="6" name="Footer Placeholder 5"/>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7" name="Slide Number Placeholder 6"/>
          <p:cNvSpPr>
            <a:spLocks noGrp="1"/>
          </p:cNvSpPr>
          <p:nvPr>
            <p:ph type="sldNum" sz="quarter" idx="12"/>
          </p:nvPr>
        </p:nvSpPr>
        <p:spPr/>
        <p:txBody>
          <a:bodyPr/>
          <a:lstStyle/>
          <a:p>
            <a:pPr>
              <a:defRPr/>
            </a:pPr>
            <a:fld id="{602AA26B-9963-408E-8F6F-D15248EA3D53}" type="slidenum">
              <a:rPr lang="fa-IR" smtClean="0"/>
              <a:pPr>
                <a:defRPr/>
              </a:pPr>
              <a:t>22</a:t>
            </a:fld>
            <a:endParaRPr lang="fa-IR"/>
          </a:p>
        </p:txBody>
      </p:sp>
    </p:spTree>
    <p:extLst>
      <p:ext uri="{BB962C8B-B14F-4D97-AF65-F5344CB8AC3E}">
        <p14:creationId xmlns:p14="http://schemas.microsoft.com/office/powerpoint/2010/main" val="1564506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83" t="12163" r="7976" b="9184"/>
          <a:stretch/>
        </p:blipFill>
        <p:spPr>
          <a:xfrm>
            <a:off x="136477" y="0"/>
            <a:ext cx="11849197" cy="5813946"/>
          </a:xfrm>
          <a:prstGeom prst="rect">
            <a:avLst/>
          </a:prstGeom>
        </p:spPr>
      </p:pic>
      <p:sp>
        <p:nvSpPr>
          <p:cNvPr id="3" name="Date Placeholder 2"/>
          <p:cNvSpPr>
            <a:spLocks noGrp="1"/>
          </p:cNvSpPr>
          <p:nvPr>
            <p:ph type="dt" sz="half" idx="10"/>
          </p:nvPr>
        </p:nvSpPr>
        <p:spPr/>
        <p:txBody>
          <a:bodyPr/>
          <a:lstStyle/>
          <a:p>
            <a:pPr>
              <a:defRPr/>
            </a:pPr>
            <a:fld id="{2BE90772-C675-43DD-BB82-99A8905B6C11}" type="datetime1">
              <a:rPr lang="en-US" smtClean="0"/>
              <a:t>3/16/2020</a:t>
            </a:fld>
            <a:endParaRPr lang="fa-IR"/>
          </a:p>
        </p:txBody>
      </p:sp>
      <p:sp>
        <p:nvSpPr>
          <p:cNvPr id="4" name="Footer Placeholder 3"/>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5" name="Slide Number Placeholder 4"/>
          <p:cNvSpPr>
            <a:spLocks noGrp="1"/>
          </p:cNvSpPr>
          <p:nvPr>
            <p:ph type="sldNum" sz="quarter" idx="12"/>
          </p:nvPr>
        </p:nvSpPr>
        <p:spPr/>
        <p:txBody>
          <a:bodyPr/>
          <a:lstStyle/>
          <a:p>
            <a:pPr>
              <a:defRPr/>
            </a:pPr>
            <a:fld id="{602AA26B-9963-408E-8F6F-D15248EA3D53}" type="slidenum">
              <a:rPr lang="fa-IR" smtClean="0"/>
              <a:pPr>
                <a:defRPr/>
              </a:pPr>
              <a:t>23</a:t>
            </a:fld>
            <a:endParaRPr lang="fa-IR"/>
          </a:p>
        </p:txBody>
      </p:sp>
    </p:spTree>
    <p:extLst>
      <p:ext uri="{BB962C8B-B14F-4D97-AF65-F5344CB8AC3E}">
        <p14:creationId xmlns:p14="http://schemas.microsoft.com/office/powerpoint/2010/main" val="4241426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878" t="12884" r="17384" b="11923"/>
          <a:stretch/>
        </p:blipFill>
        <p:spPr>
          <a:xfrm>
            <a:off x="0" y="955343"/>
            <a:ext cx="12192000" cy="4899547"/>
          </a:xfrm>
          <a:prstGeom prst="rect">
            <a:avLst/>
          </a:prstGeom>
        </p:spPr>
      </p:pic>
      <p:sp>
        <p:nvSpPr>
          <p:cNvPr id="3" name="Title 2"/>
          <p:cNvSpPr>
            <a:spLocks noGrp="1"/>
          </p:cNvSpPr>
          <p:nvPr>
            <p:ph type="title"/>
          </p:nvPr>
        </p:nvSpPr>
        <p:spPr>
          <a:xfrm>
            <a:off x="701722" y="235069"/>
            <a:ext cx="10515600" cy="622496"/>
          </a:xfrm>
        </p:spPr>
        <p:txBody>
          <a:bodyPr>
            <a:normAutofit/>
          </a:bodyPr>
          <a:lstStyle/>
          <a:p>
            <a:pPr algn="ctr"/>
            <a:r>
              <a:rPr lang="fa-IR" dirty="0" smtClean="0">
                <a:cs typeface="B Titr" panose="00000700000000000000" pitchFamily="2" charset="-78"/>
              </a:rPr>
              <a:t>طرح های کار آفرینی</a:t>
            </a:r>
            <a:endParaRPr lang="fa-IR" dirty="0">
              <a:cs typeface="B Titr" panose="00000700000000000000" pitchFamily="2" charset="-78"/>
            </a:endParaRPr>
          </a:p>
        </p:txBody>
      </p:sp>
      <p:sp>
        <p:nvSpPr>
          <p:cNvPr id="4" name="Date Placeholder 3"/>
          <p:cNvSpPr>
            <a:spLocks noGrp="1"/>
          </p:cNvSpPr>
          <p:nvPr>
            <p:ph type="dt" sz="half" idx="10"/>
          </p:nvPr>
        </p:nvSpPr>
        <p:spPr/>
        <p:txBody>
          <a:bodyPr/>
          <a:lstStyle/>
          <a:p>
            <a:pPr>
              <a:defRPr/>
            </a:pPr>
            <a:fld id="{1807CB2F-D632-434A-AB02-A16D5E8E557D}"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6" name="Slide Number Placeholder 5"/>
          <p:cNvSpPr>
            <a:spLocks noGrp="1"/>
          </p:cNvSpPr>
          <p:nvPr>
            <p:ph type="sldNum" sz="quarter" idx="12"/>
          </p:nvPr>
        </p:nvSpPr>
        <p:spPr/>
        <p:txBody>
          <a:bodyPr/>
          <a:lstStyle/>
          <a:p>
            <a:pPr>
              <a:defRPr/>
            </a:pPr>
            <a:fld id="{E68ECE9B-6F5D-4ACC-8016-A3DD1876CBAA}" type="slidenum">
              <a:rPr lang="fa-IR" smtClean="0"/>
              <a:pPr>
                <a:defRPr/>
              </a:pPr>
              <a:t>24</a:t>
            </a:fld>
            <a:endParaRPr lang="fa-IR"/>
          </a:p>
        </p:txBody>
      </p:sp>
    </p:spTree>
    <p:extLst>
      <p:ext uri="{BB962C8B-B14F-4D97-AF65-F5344CB8AC3E}">
        <p14:creationId xmlns:p14="http://schemas.microsoft.com/office/powerpoint/2010/main" val="250195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26" t="16010" r="16735" b="8029"/>
          <a:stretch/>
        </p:blipFill>
        <p:spPr>
          <a:xfrm>
            <a:off x="122830" y="1419367"/>
            <a:ext cx="11887200" cy="4369321"/>
          </a:xfrm>
          <a:prstGeom prst="rect">
            <a:avLst/>
          </a:prstGeom>
        </p:spPr>
      </p:pic>
      <p:sp>
        <p:nvSpPr>
          <p:cNvPr id="3" name="Title 2"/>
          <p:cNvSpPr>
            <a:spLocks noGrp="1"/>
          </p:cNvSpPr>
          <p:nvPr>
            <p:ph type="title"/>
          </p:nvPr>
        </p:nvSpPr>
        <p:spPr>
          <a:xfrm>
            <a:off x="913775" y="248648"/>
            <a:ext cx="10364451" cy="1293550"/>
          </a:xfrm>
        </p:spPr>
        <p:txBody>
          <a:bodyPr/>
          <a:lstStyle/>
          <a:p>
            <a:r>
              <a:rPr lang="fa-IR" sz="6000" dirty="0" smtClean="0">
                <a:cs typeface="B Titr" panose="00000700000000000000" pitchFamily="2" charset="-78"/>
              </a:rPr>
              <a:t>کتب کارآفرینی</a:t>
            </a:r>
            <a:endParaRPr lang="fa-IR" sz="6000" dirty="0">
              <a:cs typeface="B Titr" panose="00000700000000000000" pitchFamily="2" charset="-78"/>
            </a:endParaRPr>
          </a:p>
        </p:txBody>
      </p:sp>
      <p:sp>
        <p:nvSpPr>
          <p:cNvPr id="4" name="Date Placeholder 3"/>
          <p:cNvSpPr>
            <a:spLocks noGrp="1"/>
          </p:cNvSpPr>
          <p:nvPr>
            <p:ph type="dt" sz="half" idx="10"/>
          </p:nvPr>
        </p:nvSpPr>
        <p:spPr/>
        <p:txBody>
          <a:bodyPr/>
          <a:lstStyle/>
          <a:p>
            <a:pPr>
              <a:defRPr/>
            </a:pPr>
            <a:fld id="{29E7DC30-65C6-4117-9F3F-8395079D1DDC}"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6" name="Slide Number Placeholder 5"/>
          <p:cNvSpPr>
            <a:spLocks noGrp="1"/>
          </p:cNvSpPr>
          <p:nvPr>
            <p:ph type="sldNum" sz="quarter" idx="12"/>
          </p:nvPr>
        </p:nvSpPr>
        <p:spPr/>
        <p:txBody>
          <a:bodyPr/>
          <a:lstStyle/>
          <a:p>
            <a:pPr>
              <a:defRPr/>
            </a:pPr>
            <a:fld id="{E68ECE9B-6F5D-4ACC-8016-A3DD1876CBAA}" type="slidenum">
              <a:rPr lang="fa-IR" smtClean="0"/>
              <a:pPr>
                <a:defRPr/>
              </a:pPr>
              <a:t>25</a:t>
            </a:fld>
            <a:endParaRPr lang="fa-IR"/>
          </a:p>
        </p:txBody>
      </p:sp>
    </p:spTree>
    <p:extLst>
      <p:ext uri="{BB962C8B-B14F-4D97-AF65-F5344CB8AC3E}">
        <p14:creationId xmlns:p14="http://schemas.microsoft.com/office/powerpoint/2010/main" val="2585269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34" t="13702" r="17059" b="6489"/>
          <a:stretch/>
        </p:blipFill>
        <p:spPr>
          <a:xfrm>
            <a:off x="259307" y="1201003"/>
            <a:ext cx="11491415" cy="4722125"/>
          </a:xfrm>
          <a:prstGeom prst="rect">
            <a:avLst/>
          </a:prstGeom>
        </p:spPr>
      </p:pic>
      <p:sp>
        <p:nvSpPr>
          <p:cNvPr id="3" name="Title 2"/>
          <p:cNvSpPr txBox="1">
            <a:spLocks/>
          </p:cNvSpPr>
          <p:nvPr/>
        </p:nvSpPr>
        <p:spPr>
          <a:xfrm>
            <a:off x="412652" y="136478"/>
            <a:ext cx="10972800" cy="1064525"/>
          </a:xfrm>
          <a:prstGeom prst="rect">
            <a:avLst/>
          </a:prstGeom>
        </p:spPr>
        <p:txBody>
          <a:bodyPr/>
          <a:lst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a:lstStyle>
          <a:p>
            <a:pPr defTabSz="914400"/>
            <a:r>
              <a:rPr lang="fa-IR" sz="6000" dirty="0" smtClean="0">
                <a:cs typeface="B Titr" panose="00000700000000000000" pitchFamily="2" charset="-78"/>
              </a:rPr>
              <a:t>کتب کارآفرینی</a:t>
            </a:r>
            <a:endParaRPr lang="fa-IR" sz="6000" dirty="0">
              <a:cs typeface="B Titr" panose="00000700000000000000" pitchFamily="2" charset="-78"/>
            </a:endParaRPr>
          </a:p>
        </p:txBody>
      </p:sp>
      <p:sp>
        <p:nvSpPr>
          <p:cNvPr id="4" name="Date Placeholder 3"/>
          <p:cNvSpPr>
            <a:spLocks noGrp="1"/>
          </p:cNvSpPr>
          <p:nvPr>
            <p:ph type="dt" sz="half" idx="10"/>
          </p:nvPr>
        </p:nvSpPr>
        <p:spPr/>
        <p:txBody>
          <a:bodyPr/>
          <a:lstStyle/>
          <a:p>
            <a:pPr>
              <a:defRPr/>
            </a:pPr>
            <a:fld id="{14A4D90C-D804-4D2C-9F6A-0313EC1B0219}"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6" name="Slide Number Placeholder 5"/>
          <p:cNvSpPr>
            <a:spLocks noGrp="1"/>
          </p:cNvSpPr>
          <p:nvPr>
            <p:ph type="sldNum" sz="quarter" idx="12"/>
          </p:nvPr>
        </p:nvSpPr>
        <p:spPr/>
        <p:txBody>
          <a:bodyPr/>
          <a:lstStyle/>
          <a:p>
            <a:pPr>
              <a:defRPr/>
            </a:pPr>
            <a:fld id="{602AA26B-9963-408E-8F6F-D15248EA3D53}" type="slidenum">
              <a:rPr lang="fa-IR" smtClean="0"/>
              <a:pPr>
                <a:defRPr/>
              </a:pPr>
              <a:t>26</a:t>
            </a:fld>
            <a:endParaRPr lang="fa-IR"/>
          </a:p>
        </p:txBody>
      </p:sp>
    </p:spTree>
    <p:extLst>
      <p:ext uri="{BB962C8B-B14F-4D97-AF65-F5344CB8AC3E}">
        <p14:creationId xmlns:p14="http://schemas.microsoft.com/office/powerpoint/2010/main" val="2429121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4" t="11748" r="16249" b="6162"/>
          <a:stretch/>
        </p:blipFill>
        <p:spPr>
          <a:xfrm>
            <a:off x="95535" y="1364134"/>
            <a:ext cx="11859904" cy="4586290"/>
          </a:xfrm>
          <a:prstGeom prst="rect">
            <a:avLst/>
          </a:prstGeom>
        </p:spPr>
      </p:pic>
      <p:sp>
        <p:nvSpPr>
          <p:cNvPr id="3" name="Title 2"/>
          <p:cNvSpPr txBox="1">
            <a:spLocks/>
          </p:cNvSpPr>
          <p:nvPr/>
        </p:nvSpPr>
        <p:spPr>
          <a:xfrm>
            <a:off x="667681" y="221134"/>
            <a:ext cx="10972800" cy="1143000"/>
          </a:xfrm>
          <a:prstGeom prst="rect">
            <a:avLst/>
          </a:prstGeom>
        </p:spPr>
        <p:txBody>
          <a:bodyPr/>
          <a:lst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a:lstStyle>
          <a:p>
            <a:pPr defTabSz="914400"/>
            <a:r>
              <a:rPr lang="fa-IR" sz="6000" dirty="0" smtClean="0">
                <a:cs typeface="B Titr" panose="00000700000000000000" pitchFamily="2" charset="-78"/>
              </a:rPr>
              <a:t>کتب کارآفرینی</a:t>
            </a:r>
            <a:endParaRPr lang="fa-IR" sz="6000" dirty="0">
              <a:cs typeface="B Titr" panose="00000700000000000000" pitchFamily="2" charset="-78"/>
            </a:endParaRPr>
          </a:p>
        </p:txBody>
      </p:sp>
      <p:sp>
        <p:nvSpPr>
          <p:cNvPr id="4" name="Date Placeholder 3"/>
          <p:cNvSpPr>
            <a:spLocks noGrp="1"/>
          </p:cNvSpPr>
          <p:nvPr>
            <p:ph type="dt" sz="half" idx="10"/>
          </p:nvPr>
        </p:nvSpPr>
        <p:spPr/>
        <p:txBody>
          <a:bodyPr/>
          <a:lstStyle/>
          <a:p>
            <a:pPr>
              <a:defRPr/>
            </a:pPr>
            <a:fld id="{64512790-90C9-4A40-8B10-DEE0B99C4D3E}"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6" name="Slide Number Placeholder 5"/>
          <p:cNvSpPr>
            <a:spLocks noGrp="1"/>
          </p:cNvSpPr>
          <p:nvPr>
            <p:ph type="sldNum" sz="quarter" idx="12"/>
          </p:nvPr>
        </p:nvSpPr>
        <p:spPr/>
        <p:txBody>
          <a:bodyPr/>
          <a:lstStyle/>
          <a:p>
            <a:pPr>
              <a:defRPr/>
            </a:pPr>
            <a:fld id="{602AA26B-9963-408E-8F6F-D15248EA3D53}" type="slidenum">
              <a:rPr lang="fa-IR" smtClean="0"/>
              <a:pPr>
                <a:defRPr/>
              </a:pPr>
              <a:t>27</a:t>
            </a:fld>
            <a:endParaRPr lang="fa-IR"/>
          </a:p>
        </p:txBody>
      </p:sp>
    </p:spTree>
    <p:extLst>
      <p:ext uri="{BB962C8B-B14F-4D97-AF65-F5344CB8AC3E}">
        <p14:creationId xmlns:p14="http://schemas.microsoft.com/office/powerpoint/2010/main" val="475823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3317" r="16194" b="6107"/>
          <a:stretch/>
        </p:blipFill>
        <p:spPr>
          <a:xfrm>
            <a:off x="191069" y="1304011"/>
            <a:ext cx="11737073" cy="4509935"/>
          </a:xfrm>
          <a:prstGeom prst="rect">
            <a:avLst/>
          </a:prstGeom>
        </p:spPr>
      </p:pic>
      <p:sp>
        <p:nvSpPr>
          <p:cNvPr id="3" name="Title 2"/>
          <p:cNvSpPr txBox="1">
            <a:spLocks/>
          </p:cNvSpPr>
          <p:nvPr/>
        </p:nvSpPr>
        <p:spPr>
          <a:xfrm>
            <a:off x="815413" y="161011"/>
            <a:ext cx="10972800" cy="1143000"/>
          </a:xfrm>
          <a:prstGeom prst="rect">
            <a:avLst/>
          </a:prstGeom>
        </p:spPr>
        <p:txBody>
          <a:bodyPr/>
          <a:lst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a:lstStyle>
          <a:p>
            <a:pPr defTabSz="914400"/>
            <a:r>
              <a:rPr lang="fa-IR" sz="6000" dirty="0" smtClean="0">
                <a:cs typeface="B Titr" panose="00000700000000000000" pitchFamily="2" charset="-78"/>
              </a:rPr>
              <a:t>کتب کارآفرینی</a:t>
            </a:r>
            <a:endParaRPr lang="fa-IR" sz="6000" dirty="0">
              <a:cs typeface="B Titr" panose="00000700000000000000" pitchFamily="2" charset="-78"/>
            </a:endParaRPr>
          </a:p>
        </p:txBody>
      </p:sp>
      <p:sp>
        <p:nvSpPr>
          <p:cNvPr id="4" name="Date Placeholder 3"/>
          <p:cNvSpPr>
            <a:spLocks noGrp="1"/>
          </p:cNvSpPr>
          <p:nvPr>
            <p:ph type="dt" sz="half" idx="10"/>
          </p:nvPr>
        </p:nvSpPr>
        <p:spPr/>
        <p:txBody>
          <a:bodyPr/>
          <a:lstStyle/>
          <a:p>
            <a:pPr>
              <a:defRPr/>
            </a:pPr>
            <a:fld id="{7706DCB7-C942-49C1-AD3B-553A3DA2E51F}"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6" name="Slide Number Placeholder 5"/>
          <p:cNvSpPr>
            <a:spLocks noGrp="1"/>
          </p:cNvSpPr>
          <p:nvPr>
            <p:ph type="sldNum" sz="quarter" idx="12"/>
          </p:nvPr>
        </p:nvSpPr>
        <p:spPr/>
        <p:txBody>
          <a:bodyPr/>
          <a:lstStyle/>
          <a:p>
            <a:pPr>
              <a:defRPr/>
            </a:pPr>
            <a:fld id="{602AA26B-9963-408E-8F6F-D15248EA3D53}" type="slidenum">
              <a:rPr lang="fa-IR" smtClean="0"/>
              <a:pPr>
                <a:defRPr/>
              </a:pPr>
              <a:t>28</a:t>
            </a:fld>
            <a:endParaRPr lang="fa-IR"/>
          </a:p>
        </p:txBody>
      </p:sp>
    </p:spTree>
    <p:extLst>
      <p:ext uri="{BB962C8B-B14F-4D97-AF65-F5344CB8AC3E}">
        <p14:creationId xmlns:p14="http://schemas.microsoft.com/office/powerpoint/2010/main" val="363507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4" t="24038" r="16952" b="8654"/>
          <a:stretch/>
        </p:blipFill>
        <p:spPr>
          <a:xfrm>
            <a:off x="0" y="1313312"/>
            <a:ext cx="12191999" cy="4527930"/>
          </a:xfrm>
          <a:prstGeom prst="rect">
            <a:avLst/>
          </a:prstGeom>
        </p:spPr>
      </p:pic>
      <p:sp>
        <p:nvSpPr>
          <p:cNvPr id="3" name="Title 2"/>
          <p:cNvSpPr txBox="1">
            <a:spLocks/>
          </p:cNvSpPr>
          <p:nvPr/>
        </p:nvSpPr>
        <p:spPr>
          <a:xfrm>
            <a:off x="660669" y="170312"/>
            <a:ext cx="10972800" cy="1143000"/>
          </a:xfrm>
          <a:prstGeom prst="rect">
            <a:avLst/>
          </a:prstGeom>
        </p:spPr>
        <p:txBody>
          <a:bodyPr/>
          <a:lst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a:lstStyle>
          <a:p>
            <a:pPr defTabSz="914400"/>
            <a:r>
              <a:rPr lang="fa-IR" sz="6000" dirty="0" smtClean="0">
                <a:cs typeface="B Titr" panose="00000700000000000000" pitchFamily="2" charset="-78"/>
              </a:rPr>
              <a:t>کتب کارآفرینی</a:t>
            </a:r>
            <a:endParaRPr lang="fa-IR" sz="6000" dirty="0">
              <a:cs typeface="B Titr" panose="00000700000000000000" pitchFamily="2" charset="-78"/>
            </a:endParaRPr>
          </a:p>
        </p:txBody>
      </p:sp>
      <p:sp>
        <p:nvSpPr>
          <p:cNvPr id="4" name="Date Placeholder 3"/>
          <p:cNvSpPr>
            <a:spLocks noGrp="1"/>
          </p:cNvSpPr>
          <p:nvPr>
            <p:ph type="dt" sz="half" idx="10"/>
          </p:nvPr>
        </p:nvSpPr>
        <p:spPr/>
        <p:txBody>
          <a:bodyPr/>
          <a:lstStyle/>
          <a:p>
            <a:pPr>
              <a:defRPr/>
            </a:pPr>
            <a:fld id="{7D576A66-8F8B-4D3E-A8B5-6CE7E7C2A9C5}"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6" name="Slide Number Placeholder 5"/>
          <p:cNvSpPr>
            <a:spLocks noGrp="1"/>
          </p:cNvSpPr>
          <p:nvPr>
            <p:ph type="sldNum" sz="quarter" idx="12"/>
          </p:nvPr>
        </p:nvSpPr>
        <p:spPr/>
        <p:txBody>
          <a:bodyPr/>
          <a:lstStyle/>
          <a:p>
            <a:pPr>
              <a:defRPr/>
            </a:pPr>
            <a:fld id="{602AA26B-9963-408E-8F6F-D15248EA3D53}" type="slidenum">
              <a:rPr lang="fa-IR" smtClean="0"/>
              <a:pPr>
                <a:defRPr/>
              </a:pPr>
              <a:t>29</a:t>
            </a:fld>
            <a:endParaRPr lang="fa-IR"/>
          </a:p>
        </p:txBody>
      </p:sp>
    </p:spTree>
    <p:extLst>
      <p:ext uri="{BB962C8B-B14F-4D97-AF65-F5344CB8AC3E}">
        <p14:creationId xmlns:p14="http://schemas.microsoft.com/office/powerpoint/2010/main" val="4056080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906" y="308992"/>
            <a:ext cx="9106989" cy="1325563"/>
          </a:xfrm>
          <a:noFill/>
        </p:spPr>
        <p:txBody>
          <a:bodyPr>
            <a:normAutofit/>
          </a:bodyPr>
          <a:lstStyle/>
          <a:p>
            <a:pPr algn="ctr"/>
            <a:r>
              <a:rPr lang="fa-IR" sz="6600" b="1" dirty="0" smtClean="0">
                <a:solidFill>
                  <a:schemeClr val="accent5">
                    <a:lumMod val="50000"/>
                  </a:schemeClr>
                </a:solidFill>
                <a:cs typeface="B Nazanin" panose="00000400000000000000" pitchFamily="2" charset="-78"/>
              </a:rPr>
              <a:t>درس کار آفرینی 982</a:t>
            </a:r>
            <a:endParaRPr lang="en-US" sz="8000" b="1" dirty="0">
              <a:solidFill>
                <a:schemeClr val="accent5">
                  <a:lumMod val="50000"/>
                </a:schemeClr>
              </a:solidFill>
              <a:cs typeface="B Nazanin" panose="00000400000000000000" pitchFamily="2" charset="-78"/>
            </a:endParaRPr>
          </a:p>
        </p:txBody>
      </p:sp>
      <p:sp>
        <p:nvSpPr>
          <p:cNvPr id="4" name="Title 1"/>
          <p:cNvSpPr txBox="1">
            <a:spLocks/>
          </p:cNvSpPr>
          <p:nvPr/>
        </p:nvSpPr>
        <p:spPr>
          <a:xfrm>
            <a:off x="1173707" y="2748164"/>
            <a:ext cx="9106990" cy="595312"/>
          </a:xfrm>
          <a:prstGeom prst="rect">
            <a:avLst/>
          </a:prstGeom>
          <a:no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4300" dirty="0" smtClean="0">
                <a:cs typeface="B Nazanin" panose="00000400000000000000" pitchFamily="2" charset="-78"/>
              </a:rPr>
              <a:t>جلسه </a:t>
            </a:r>
            <a:r>
              <a:rPr lang="fa-IR" sz="4300" dirty="0" smtClean="0">
                <a:cs typeface="B Nazanin" panose="00000400000000000000" pitchFamily="2" charset="-78"/>
              </a:rPr>
              <a:t>اول:</a:t>
            </a:r>
            <a:r>
              <a:rPr lang="fa-IR" sz="3200" dirty="0" smtClean="0">
                <a:cs typeface="B Nazanin" panose="00000400000000000000" pitchFamily="2" charset="-78"/>
              </a:rPr>
              <a:t> </a:t>
            </a:r>
            <a:r>
              <a:rPr lang="fa-IR" sz="3200" dirty="0" smtClean="0">
                <a:cs typeface="B Nazanin" panose="00000400000000000000" pitchFamily="2" charset="-78"/>
              </a:rPr>
              <a:t>:کارآفرین کیست( مفهوم ،انواع ، ویژگی ها)</a:t>
            </a:r>
            <a:endParaRPr lang="en-US" sz="3200" dirty="0">
              <a:cs typeface="B Nazanin" panose="00000400000000000000" pitchFamily="2" charset="-78"/>
            </a:endParaRPr>
          </a:p>
        </p:txBody>
      </p:sp>
      <p:sp>
        <p:nvSpPr>
          <p:cNvPr id="5" name="Title 1"/>
          <p:cNvSpPr txBox="1">
            <a:spLocks/>
          </p:cNvSpPr>
          <p:nvPr/>
        </p:nvSpPr>
        <p:spPr>
          <a:xfrm>
            <a:off x="5248734" y="3767047"/>
            <a:ext cx="5901487" cy="59531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cs typeface="B Nazanin" panose="00000400000000000000" pitchFamily="2" charset="-78"/>
              </a:rPr>
              <a:t>مدرس:</a:t>
            </a:r>
            <a:endParaRPr lang="en-US" sz="3600" dirty="0">
              <a:cs typeface="B Nazanin" panose="00000400000000000000" pitchFamily="2" charset="-78"/>
            </a:endParaRPr>
          </a:p>
        </p:txBody>
      </p:sp>
      <p:sp>
        <p:nvSpPr>
          <p:cNvPr id="6" name="Title 1"/>
          <p:cNvSpPr txBox="1">
            <a:spLocks/>
          </p:cNvSpPr>
          <p:nvPr/>
        </p:nvSpPr>
        <p:spPr>
          <a:xfrm>
            <a:off x="2259875" y="3758793"/>
            <a:ext cx="6788591" cy="59531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6000" dirty="0" smtClean="0">
                <a:cs typeface="B Nazanin" panose="00000400000000000000" pitchFamily="2" charset="-78"/>
              </a:rPr>
              <a:t>ابراهیم شکوهیان</a:t>
            </a:r>
            <a:endParaRPr lang="en-US" sz="6000" dirty="0">
              <a:cs typeface="B Nazanin" panose="00000400000000000000" pitchFamily="2" charset="-78"/>
            </a:endParaRPr>
          </a:p>
        </p:txBody>
      </p:sp>
      <p:sp>
        <p:nvSpPr>
          <p:cNvPr id="8" name="Rectangle 7"/>
          <p:cNvSpPr/>
          <p:nvPr/>
        </p:nvSpPr>
        <p:spPr>
          <a:xfrm>
            <a:off x="1173707" y="4893958"/>
            <a:ext cx="9539785" cy="923330"/>
          </a:xfrm>
          <a:prstGeom prst="rect">
            <a:avLst/>
          </a:prstGeom>
        </p:spPr>
        <p:txBody>
          <a:bodyPr wrap="square">
            <a:spAutoFit/>
          </a:bodyPr>
          <a:lstStyle/>
          <a:p>
            <a:pPr algn="ctr"/>
            <a:r>
              <a:rPr lang="fa-IR" sz="5400" dirty="0">
                <a:solidFill>
                  <a:srgbClr val="0F0044"/>
                </a:solidFill>
                <a:latin typeface="IranNastaliq" panose="02020505000000020003" pitchFamily="18" charset="0"/>
                <a:cs typeface="IranNastaliq" panose="02020505000000020003" pitchFamily="18" charset="0"/>
              </a:rPr>
              <a:t>آموزشکده فنی و حرفه ای امام خمینی (ره) قاین</a:t>
            </a:r>
            <a:endParaRPr lang="en-US" sz="5400" dirty="0">
              <a:solidFill>
                <a:srgbClr val="0F0044"/>
              </a:solidFill>
              <a:latin typeface="IranNastaliq" panose="02020505000000020003" pitchFamily="18" charset="0"/>
              <a:cs typeface="IranNastaliq" panose="02020505000000020003" pitchFamily="18" charset="0"/>
            </a:endParaRPr>
          </a:p>
        </p:txBody>
      </p:sp>
      <p:sp>
        <p:nvSpPr>
          <p:cNvPr id="3" name="Date Placeholder 2"/>
          <p:cNvSpPr>
            <a:spLocks noGrp="1"/>
          </p:cNvSpPr>
          <p:nvPr>
            <p:ph type="dt" sz="half" idx="10"/>
          </p:nvPr>
        </p:nvSpPr>
        <p:spPr/>
        <p:txBody>
          <a:bodyPr/>
          <a:lstStyle/>
          <a:p>
            <a:fld id="{BBF82CC2-0AC2-46A1-B384-709638E872A7}" type="datetime1">
              <a:rPr lang="en-US" smtClean="0"/>
              <a:t>3/16/2020</a:t>
            </a:fld>
            <a:endParaRPr lang="en-US" dirty="0"/>
          </a:p>
        </p:txBody>
      </p:sp>
      <p:sp>
        <p:nvSpPr>
          <p:cNvPr id="7" name="Footer Placeholder 6"/>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3</a:t>
            </a:fld>
            <a:endParaRPr lang="en-US" dirty="0"/>
          </a:p>
        </p:txBody>
      </p:sp>
      <p:sp>
        <p:nvSpPr>
          <p:cNvPr id="10" name="Title 1"/>
          <p:cNvSpPr txBox="1">
            <a:spLocks/>
          </p:cNvSpPr>
          <p:nvPr/>
        </p:nvSpPr>
        <p:spPr>
          <a:xfrm>
            <a:off x="3002507" y="1752690"/>
            <a:ext cx="5049672" cy="595312"/>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8800" dirty="0" smtClean="0">
                <a:cs typeface="B Nazanin" panose="00000400000000000000" pitchFamily="2" charset="-78"/>
              </a:rPr>
              <a:t>فصل اول</a:t>
            </a:r>
            <a:endParaRPr lang="en-US" sz="6600" dirty="0">
              <a:cs typeface="B Nazanin" panose="00000400000000000000" pitchFamily="2" charset="-78"/>
            </a:endParaRPr>
          </a:p>
        </p:txBody>
      </p:sp>
    </p:spTree>
    <p:extLst>
      <p:ext uri="{BB962C8B-B14F-4D97-AF65-F5344CB8AC3E}">
        <p14:creationId xmlns:p14="http://schemas.microsoft.com/office/powerpoint/2010/main" val="423046756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717" t="14086" r="9923" b="11683"/>
          <a:stretch/>
        </p:blipFill>
        <p:spPr>
          <a:xfrm>
            <a:off x="1" y="548680"/>
            <a:ext cx="12192000" cy="5306210"/>
          </a:xfrm>
          <a:prstGeom prst="rect">
            <a:avLst/>
          </a:prstGeom>
        </p:spPr>
      </p:pic>
      <p:sp>
        <p:nvSpPr>
          <p:cNvPr id="3" name="Date Placeholder 2"/>
          <p:cNvSpPr>
            <a:spLocks noGrp="1"/>
          </p:cNvSpPr>
          <p:nvPr>
            <p:ph type="dt" sz="half" idx="10"/>
          </p:nvPr>
        </p:nvSpPr>
        <p:spPr/>
        <p:txBody>
          <a:bodyPr/>
          <a:lstStyle/>
          <a:p>
            <a:pPr>
              <a:defRPr/>
            </a:pPr>
            <a:fld id="{E47D55FE-1C37-493A-AE81-3A8C690CA716}" type="datetime1">
              <a:rPr lang="en-US" smtClean="0"/>
              <a:t>3/16/2020</a:t>
            </a:fld>
            <a:endParaRPr lang="fa-IR"/>
          </a:p>
        </p:txBody>
      </p:sp>
      <p:sp>
        <p:nvSpPr>
          <p:cNvPr id="4" name="Footer Placeholder 3"/>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5" name="Slide Number Placeholder 4"/>
          <p:cNvSpPr>
            <a:spLocks noGrp="1"/>
          </p:cNvSpPr>
          <p:nvPr>
            <p:ph type="sldNum" sz="quarter" idx="12"/>
          </p:nvPr>
        </p:nvSpPr>
        <p:spPr/>
        <p:txBody>
          <a:bodyPr/>
          <a:lstStyle/>
          <a:p>
            <a:pPr>
              <a:defRPr/>
            </a:pPr>
            <a:fld id="{602AA26B-9963-408E-8F6F-D15248EA3D53}" type="slidenum">
              <a:rPr lang="fa-IR" smtClean="0"/>
              <a:pPr>
                <a:defRPr/>
              </a:pPr>
              <a:t>30</a:t>
            </a:fld>
            <a:endParaRPr lang="fa-IR"/>
          </a:p>
        </p:txBody>
      </p:sp>
    </p:spTree>
    <p:extLst>
      <p:ext uri="{BB962C8B-B14F-4D97-AF65-F5344CB8AC3E}">
        <p14:creationId xmlns:p14="http://schemas.microsoft.com/office/powerpoint/2010/main" val="2604389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933" t="12163" r="31115" b="8606"/>
          <a:stretch/>
        </p:blipFill>
        <p:spPr>
          <a:xfrm>
            <a:off x="0" y="0"/>
            <a:ext cx="12191999" cy="5895833"/>
          </a:xfrm>
          <a:prstGeom prst="rect">
            <a:avLst/>
          </a:prstGeom>
        </p:spPr>
      </p:pic>
      <p:sp>
        <p:nvSpPr>
          <p:cNvPr id="3" name="Date Placeholder 2"/>
          <p:cNvSpPr>
            <a:spLocks noGrp="1"/>
          </p:cNvSpPr>
          <p:nvPr>
            <p:ph type="dt" sz="half" idx="10"/>
          </p:nvPr>
        </p:nvSpPr>
        <p:spPr/>
        <p:txBody>
          <a:bodyPr/>
          <a:lstStyle/>
          <a:p>
            <a:pPr>
              <a:defRPr/>
            </a:pPr>
            <a:fld id="{DACAF9F9-7682-4C44-BC64-553C2282B0A8}" type="datetime1">
              <a:rPr lang="en-US" smtClean="0"/>
              <a:t>3/16/2020</a:t>
            </a:fld>
            <a:endParaRPr lang="fa-IR"/>
          </a:p>
        </p:txBody>
      </p:sp>
      <p:sp>
        <p:nvSpPr>
          <p:cNvPr id="4" name="Footer Placeholder 3"/>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5" name="Slide Number Placeholder 4"/>
          <p:cNvSpPr>
            <a:spLocks noGrp="1"/>
          </p:cNvSpPr>
          <p:nvPr>
            <p:ph type="sldNum" sz="quarter" idx="12"/>
          </p:nvPr>
        </p:nvSpPr>
        <p:spPr/>
        <p:txBody>
          <a:bodyPr/>
          <a:lstStyle/>
          <a:p>
            <a:pPr>
              <a:defRPr/>
            </a:pPr>
            <a:fld id="{602AA26B-9963-408E-8F6F-D15248EA3D53}" type="slidenum">
              <a:rPr lang="fa-IR" smtClean="0"/>
              <a:pPr>
                <a:defRPr/>
              </a:pPr>
              <a:t>31</a:t>
            </a:fld>
            <a:endParaRPr lang="fa-IR"/>
          </a:p>
        </p:txBody>
      </p:sp>
    </p:spTree>
    <p:extLst>
      <p:ext uri="{BB962C8B-B14F-4D97-AF65-F5344CB8AC3E}">
        <p14:creationId xmlns:p14="http://schemas.microsoft.com/office/powerpoint/2010/main" val="2993127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555" t="12933" r="38143" b="6490"/>
          <a:stretch/>
        </p:blipFill>
        <p:spPr>
          <a:xfrm>
            <a:off x="955343" y="805217"/>
            <a:ext cx="10317708" cy="4776717"/>
          </a:xfrm>
          <a:prstGeom prst="rect">
            <a:avLst/>
          </a:prstGeom>
        </p:spPr>
      </p:pic>
      <p:sp>
        <p:nvSpPr>
          <p:cNvPr id="3" name="Title 2"/>
          <p:cNvSpPr>
            <a:spLocks noGrp="1"/>
          </p:cNvSpPr>
          <p:nvPr>
            <p:ph type="title"/>
          </p:nvPr>
        </p:nvSpPr>
        <p:spPr>
          <a:xfrm>
            <a:off x="815413" y="0"/>
            <a:ext cx="10515600" cy="590844"/>
          </a:xfrm>
        </p:spPr>
        <p:txBody>
          <a:bodyPr>
            <a:normAutofit/>
          </a:bodyPr>
          <a:lstStyle/>
          <a:p>
            <a:pPr algn="ctr"/>
            <a:r>
              <a:rPr lang="fa-IR" dirty="0" smtClean="0">
                <a:cs typeface="B Titr" panose="00000700000000000000" pitchFamily="2" charset="-78"/>
              </a:rPr>
              <a:t>مقالات کار آفرینی</a:t>
            </a:r>
            <a:endParaRPr lang="fa-IR" dirty="0">
              <a:cs typeface="B Titr" panose="00000700000000000000" pitchFamily="2" charset="-78"/>
            </a:endParaRPr>
          </a:p>
        </p:txBody>
      </p:sp>
      <p:sp>
        <p:nvSpPr>
          <p:cNvPr id="4" name="Date Placeholder 3"/>
          <p:cNvSpPr>
            <a:spLocks noGrp="1"/>
          </p:cNvSpPr>
          <p:nvPr>
            <p:ph type="dt" sz="half" idx="10"/>
          </p:nvPr>
        </p:nvSpPr>
        <p:spPr/>
        <p:txBody>
          <a:bodyPr/>
          <a:lstStyle/>
          <a:p>
            <a:pPr>
              <a:defRPr/>
            </a:pPr>
            <a:fld id="{EEA2BE8E-1003-4664-B06F-8E3B9DE546B1}"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6" name="Slide Number Placeholder 5"/>
          <p:cNvSpPr>
            <a:spLocks noGrp="1"/>
          </p:cNvSpPr>
          <p:nvPr>
            <p:ph type="sldNum" sz="quarter" idx="12"/>
          </p:nvPr>
        </p:nvSpPr>
        <p:spPr/>
        <p:txBody>
          <a:bodyPr/>
          <a:lstStyle/>
          <a:p>
            <a:pPr>
              <a:defRPr/>
            </a:pPr>
            <a:fld id="{E68ECE9B-6F5D-4ACC-8016-A3DD1876CBAA}" type="slidenum">
              <a:rPr lang="fa-IR" smtClean="0"/>
              <a:pPr>
                <a:defRPr/>
              </a:pPr>
              <a:t>32</a:t>
            </a:fld>
            <a:endParaRPr lang="fa-IR"/>
          </a:p>
        </p:txBody>
      </p:sp>
    </p:spTree>
    <p:extLst>
      <p:ext uri="{BB962C8B-B14F-4D97-AF65-F5344CB8AC3E}">
        <p14:creationId xmlns:p14="http://schemas.microsoft.com/office/powerpoint/2010/main" val="2698565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56" t="12932" r="4193" b="16490"/>
          <a:stretch/>
        </p:blipFill>
        <p:spPr>
          <a:xfrm>
            <a:off x="0" y="1023581"/>
            <a:ext cx="12192000" cy="4749421"/>
          </a:xfrm>
          <a:prstGeom prst="rect">
            <a:avLst/>
          </a:prstGeom>
        </p:spPr>
      </p:pic>
      <p:sp>
        <p:nvSpPr>
          <p:cNvPr id="3" name="Title 2"/>
          <p:cNvSpPr>
            <a:spLocks noGrp="1"/>
          </p:cNvSpPr>
          <p:nvPr>
            <p:ph type="title"/>
          </p:nvPr>
        </p:nvSpPr>
        <p:spPr>
          <a:xfrm>
            <a:off x="1009309" y="0"/>
            <a:ext cx="10364451" cy="1310185"/>
          </a:xfrm>
        </p:spPr>
        <p:txBody>
          <a:bodyPr/>
          <a:lstStyle/>
          <a:p>
            <a:r>
              <a:rPr lang="fa-IR" dirty="0" smtClean="0">
                <a:cs typeface="B Titr" panose="00000700000000000000" pitchFamily="2" charset="-78"/>
              </a:rPr>
              <a:t>فیلم های  درباره کارآفرینی</a:t>
            </a:r>
            <a:endParaRPr lang="fa-IR" dirty="0">
              <a:cs typeface="B Titr" panose="00000700000000000000" pitchFamily="2" charset="-78"/>
            </a:endParaRPr>
          </a:p>
        </p:txBody>
      </p:sp>
      <p:sp>
        <p:nvSpPr>
          <p:cNvPr id="4" name="Date Placeholder 3"/>
          <p:cNvSpPr>
            <a:spLocks noGrp="1"/>
          </p:cNvSpPr>
          <p:nvPr>
            <p:ph type="dt" sz="half" idx="10"/>
          </p:nvPr>
        </p:nvSpPr>
        <p:spPr/>
        <p:txBody>
          <a:bodyPr/>
          <a:lstStyle/>
          <a:p>
            <a:pPr>
              <a:defRPr/>
            </a:pPr>
            <a:fld id="{1A54B23D-A2AC-4F12-B92E-25CFF2229BD6}"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6" name="Slide Number Placeholder 5"/>
          <p:cNvSpPr>
            <a:spLocks noGrp="1"/>
          </p:cNvSpPr>
          <p:nvPr>
            <p:ph type="sldNum" sz="quarter" idx="12"/>
          </p:nvPr>
        </p:nvSpPr>
        <p:spPr/>
        <p:txBody>
          <a:bodyPr/>
          <a:lstStyle/>
          <a:p>
            <a:pPr>
              <a:defRPr/>
            </a:pPr>
            <a:fld id="{E68ECE9B-6F5D-4ACC-8016-A3DD1876CBAA}" type="slidenum">
              <a:rPr lang="fa-IR" smtClean="0"/>
              <a:pPr>
                <a:defRPr/>
              </a:pPr>
              <a:t>33</a:t>
            </a:fld>
            <a:endParaRPr lang="fa-IR"/>
          </a:p>
        </p:txBody>
      </p:sp>
    </p:spTree>
    <p:extLst>
      <p:ext uri="{BB962C8B-B14F-4D97-AF65-F5344CB8AC3E}">
        <p14:creationId xmlns:p14="http://schemas.microsoft.com/office/powerpoint/2010/main" val="2954810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29" t="11716" r="4657" b="4715"/>
          <a:stretch/>
        </p:blipFill>
        <p:spPr>
          <a:xfrm>
            <a:off x="365760" y="163773"/>
            <a:ext cx="11662117" cy="5418161"/>
          </a:xfrm>
          <a:prstGeom prst="rect">
            <a:avLst/>
          </a:prstGeom>
        </p:spPr>
      </p:pic>
      <p:sp>
        <p:nvSpPr>
          <p:cNvPr id="5" name="Right Arrow 4"/>
          <p:cNvSpPr/>
          <p:nvPr/>
        </p:nvSpPr>
        <p:spPr>
          <a:xfrm>
            <a:off x="9519139" y="2256987"/>
            <a:ext cx="323557" cy="94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fa-IR" sz="1350"/>
          </a:p>
        </p:txBody>
      </p:sp>
      <p:sp>
        <p:nvSpPr>
          <p:cNvPr id="6" name="Right Arrow 5"/>
          <p:cNvSpPr/>
          <p:nvPr/>
        </p:nvSpPr>
        <p:spPr>
          <a:xfrm>
            <a:off x="9222376" y="2020222"/>
            <a:ext cx="323557" cy="94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fa-IR" sz="1350"/>
          </a:p>
        </p:txBody>
      </p:sp>
      <p:sp>
        <p:nvSpPr>
          <p:cNvPr id="7" name="Right Arrow 6"/>
          <p:cNvSpPr/>
          <p:nvPr/>
        </p:nvSpPr>
        <p:spPr>
          <a:xfrm>
            <a:off x="9519139" y="2256987"/>
            <a:ext cx="323557" cy="94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fa-IR" sz="1350"/>
          </a:p>
        </p:txBody>
      </p:sp>
      <p:sp>
        <p:nvSpPr>
          <p:cNvPr id="9" name="Right Arrow 8"/>
          <p:cNvSpPr/>
          <p:nvPr/>
        </p:nvSpPr>
        <p:spPr>
          <a:xfrm>
            <a:off x="9823939" y="2485587"/>
            <a:ext cx="323557" cy="94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fa-IR" sz="1350"/>
          </a:p>
        </p:txBody>
      </p:sp>
      <p:sp>
        <p:nvSpPr>
          <p:cNvPr id="10" name="Right Arrow 9"/>
          <p:cNvSpPr/>
          <p:nvPr/>
        </p:nvSpPr>
        <p:spPr>
          <a:xfrm>
            <a:off x="10138116" y="2761663"/>
            <a:ext cx="323557" cy="94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fa-IR" sz="1350"/>
          </a:p>
        </p:txBody>
      </p:sp>
      <p:sp>
        <p:nvSpPr>
          <p:cNvPr id="11" name="Right Arrow 10"/>
          <p:cNvSpPr/>
          <p:nvPr/>
        </p:nvSpPr>
        <p:spPr>
          <a:xfrm>
            <a:off x="9415304" y="3703224"/>
            <a:ext cx="323557" cy="94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fa-IR" sz="1350"/>
          </a:p>
        </p:txBody>
      </p:sp>
      <p:sp>
        <p:nvSpPr>
          <p:cNvPr id="12" name="Right Arrow 11"/>
          <p:cNvSpPr/>
          <p:nvPr/>
        </p:nvSpPr>
        <p:spPr>
          <a:xfrm>
            <a:off x="9757784" y="3888617"/>
            <a:ext cx="323557" cy="94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fa-IR" sz="1350"/>
          </a:p>
        </p:txBody>
      </p:sp>
      <p:sp>
        <p:nvSpPr>
          <p:cNvPr id="13" name="Right Arrow 12"/>
          <p:cNvSpPr/>
          <p:nvPr/>
        </p:nvSpPr>
        <p:spPr>
          <a:xfrm>
            <a:off x="10138116" y="4161400"/>
            <a:ext cx="323557" cy="94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fa-IR" sz="1350"/>
          </a:p>
        </p:txBody>
      </p:sp>
      <p:sp>
        <p:nvSpPr>
          <p:cNvPr id="3" name="Date Placeholder 2"/>
          <p:cNvSpPr>
            <a:spLocks noGrp="1"/>
          </p:cNvSpPr>
          <p:nvPr>
            <p:ph type="dt" sz="half" idx="10"/>
          </p:nvPr>
        </p:nvSpPr>
        <p:spPr/>
        <p:txBody>
          <a:bodyPr/>
          <a:lstStyle/>
          <a:p>
            <a:pPr>
              <a:defRPr/>
            </a:pPr>
            <a:fld id="{24D7EAD9-746C-4830-B702-A922844DA190}" type="datetime1">
              <a:rPr lang="en-US" smtClean="0"/>
              <a:t>3/16/2020</a:t>
            </a:fld>
            <a:endParaRPr lang="fa-IR"/>
          </a:p>
        </p:txBody>
      </p:sp>
      <p:sp>
        <p:nvSpPr>
          <p:cNvPr id="4" name="Footer Placeholder 3"/>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8" name="Slide Number Placeholder 7"/>
          <p:cNvSpPr>
            <a:spLocks noGrp="1"/>
          </p:cNvSpPr>
          <p:nvPr>
            <p:ph type="sldNum" sz="quarter" idx="12"/>
          </p:nvPr>
        </p:nvSpPr>
        <p:spPr/>
        <p:txBody>
          <a:bodyPr/>
          <a:lstStyle/>
          <a:p>
            <a:pPr>
              <a:defRPr/>
            </a:pPr>
            <a:fld id="{602AA26B-9963-408E-8F6F-D15248EA3D53}" type="slidenum">
              <a:rPr lang="fa-IR" smtClean="0"/>
              <a:pPr>
                <a:defRPr/>
              </a:pPr>
              <a:t>34</a:t>
            </a:fld>
            <a:endParaRPr lang="fa-IR"/>
          </a:p>
        </p:txBody>
      </p:sp>
    </p:spTree>
    <p:extLst>
      <p:ext uri="{BB962C8B-B14F-4D97-AF65-F5344CB8AC3E}">
        <p14:creationId xmlns:p14="http://schemas.microsoft.com/office/powerpoint/2010/main" val="1462929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4704"/>
            <a:ext cx="10871200" cy="3673184"/>
          </a:xfrm>
          <a:ln>
            <a:solidFill>
              <a:schemeClr val="accent1">
                <a:lumMod val="20000"/>
                <a:lumOff val="80000"/>
              </a:schemeClr>
            </a:solidFill>
          </a:ln>
        </p:spPr>
        <p:txBody>
          <a:bodyPr>
            <a:normAutofit/>
          </a:bodyPr>
          <a:lstStyle/>
          <a:p>
            <a:pPr marL="609600" indent="-609600">
              <a:lnSpc>
                <a:spcPct val="150000"/>
              </a:lnSpc>
              <a:spcBef>
                <a:spcPct val="20000"/>
              </a:spcBef>
            </a:pPr>
            <a:r>
              <a:rPr lang="fa-IR" sz="3600" dirty="0">
                <a:latin typeface="+mn-lt"/>
                <a:ea typeface="+mn-ea"/>
                <a:cs typeface="B Titr" panose="00000700000000000000" pitchFamily="2" charset="-78"/>
              </a:rPr>
              <a:t>کارآفرین موفق ایرانی مرتضی سلطانی</a:t>
            </a:r>
            <a:br>
              <a:rPr lang="fa-IR" sz="3600" dirty="0">
                <a:latin typeface="+mn-lt"/>
                <a:ea typeface="+mn-ea"/>
                <a:cs typeface="B Titr" panose="00000700000000000000" pitchFamily="2" charset="-78"/>
              </a:rPr>
            </a:br>
            <a:r>
              <a:rPr lang="fa-IR" sz="3600" dirty="0">
                <a:latin typeface="+mn-lt"/>
                <a:ea typeface="+mn-ea"/>
                <a:cs typeface="B Titr" panose="00000700000000000000" pitchFamily="2" charset="-78"/>
              </a:rPr>
              <a:t> ”موسس زرماکارون“</a:t>
            </a:r>
            <a:endParaRPr lang="en-US" sz="3600" dirty="0">
              <a:latin typeface="+mn-lt"/>
              <a:ea typeface="+mn-ea"/>
              <a:cs typeface="B Titr" panose="00000700000000000000" pitchFamily="2" charset="-78"/>
            </a:endParaRPr>
          </a:p>
        </p:txBody>
      </p:sp>
      <p:sp>
        <p:nvSpPr>
          <p:cNvPr id="3" name="Date Placeholder 2"/>
          <p:cNvSpPr>
            <a:spLocks noGrp="1"/>
          </p:cNvSpPr>
          <p:nvPr>
            <p:ph type="dt" sz="half" idx="10"/>
          </p:nvPr>
        </p:nvSpPr>
        <p:spPr/>
        <p:txBody>
          <a:bodyPr/>
          <a:lstStyle/>
          <a:p>
            <a:pPr>
              <a:defRPr/>
            </a:pPr>
            <a:fld id="{29BD0B79-2589-477C-A2AD-43EC3FD64088}" type="datetime1">
              <a:rPr lang="en-US" smtClean="0"/>
              <a:t>3/16/2020</a:t>
            </a:fld>
            <a:endParaRPr lang="fa-IR"/>
          </a:p>
        </p:txBody>
      </p:sp>
      <p:sp>
        <p:nvSpPr>
          <p:cNvPr id="4" name="Footer Placeholder 3"/>
          <p:cNvSpPr>
            <a:spLocks noGrp="1"/>
          </p:cNvSpPr>
          <p:nvPr>
            <p:ph type="ftr" sz="quarter" idx="11"/>
          </p:nvPr>
        </p:nvSpPr>
        <p:spPr/>
        <p:txBody>
          <a:bodyPr/>
          <a:lstStyle/>
          <a:p>
            <a:pPr>
              <a:defRPr/>
            </a:pPr>
            <a:r>
              <a:rPr lang="fa-IR" smtClean="0"/>
              <a:t>آموزشکده فنی وحرفه ای  امام خمینی (ره)قاین</a:t>
            </a:r>
            <a:endParaRPr lang="fa-IR"/>
          </a:p>
        </p:txBody>
      </p:sp>
      <p:sp>
        <p:nvSpPr>
          <p:cNvPr id="5" name="Slide Number Placeholder 4"/>
          <p:cNvSpPr>
            <a:spLocks noGrp="1"/>
          </p:cNvSpPr>
          <p:nvPr>
            <p:ph type="sldNum" sz="quarter" idx="12"/>
          </p:nvPr>
        </p:nvSpPr>
        <p:spPr/>
        <p:txBody>
          <a:bodyPr/>
          <a:lstStyle/>
          <a:p>
            <a:pPr>
              <a:defRPr/>
            </a:pPr>
            <a:fld id="{DC5345C5-ADAD-452C-9801-936B2E42873F}" type="slidenum">
              <a:rPr lang="fa-IR" smtClean="0"/>
              <a:pPr>
                <a:defRPr/>
              </a:pPr>
              <a:t>35</a:t>
            </a:fld>
            <a:endParaRPr lang="fa-IR"/>
          </a:p>
        </p:txBody>
      </p:sp>
    </p:spTree>
    <p:extLst>
      <p:ext uri="{BB962C8B-B14F-4D97-AF65-F5344CB8AC3E}">
        <p14:creationId xmlns:p14="http://schemas.microsoft.com/office/powerpoint/2010/main" val="4147881847"/>
      </p:ext>
    </p:extLst>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5660" y="404664"/>
            <a:ext cx="11463311" cy="5940088"/>
          </a:xfrm>
          <a:prstGeom prst="rect">
            <a:avLst/>
          </a:prstGeom>
          <a:ln>
            <a:solidFill>
              <a:schemeClr val="accent6">
                <a:lumMod val="20000"/>
                <a:lumOff val="80000"/>
              </a:schemeClr>
            </a:solidFill>
          </a:ln>
          <a:effectLst>
            <a:glow rad="139700">
              <a:schemeClr val="accent4">
                <a:satMod val="175000"/>
                <a:alpha val="40000"/>
              </a:schemeClr>
            </a:glow>
          </a:effectLst>
        </p:spPr>
        <p:txBody>
          <a:bodyPr wrap="square">
            <a:spAutoFit/>
          </a:bodyPr>
          <a:lstStyle/>
          <a:p>
            <a:pPr algn="r" rtl="1"/>
            <a:r>
              <a:rPr lang="fa-IR" sz="3200" b="1" dirty="0" smtClean="0">
                <a:cs typeface="B Lotus" panose="00000400000000000000" pitchFamily="2" charset="-78"/>
              </a:rPr>
              <a:t>مرتضي سلطاني در سال 1337 در جوار حرم ملكوتي معصوم اهل بيت (س) در شهر مقدس قم به‌دنيا آمد. مادر او همسر دوم پدرش بود و پدر از همسر اولش كه در قيد حيات بود، هشت فرزند ديگر داشت. مادر مرتضي كه بعد از فوت همسر اولش از قائن به قم آمده بود، در اتاقي شش متري با سه فرزند يتيمش زندگي مي‏كرد. او كه مي‏بايست بار زندگي و تربيت سه فرزند يتيمش را يك تنه به دوش مي‏كشيد به ‌ناچار با مرد ديگري ازدواج كرد تا فرزندانش نبود پدر را احساس نكنند.</a:t>
            </a:r>
            <a:r>
              <a:rPr lang="fa-IR" sz="3200" dirty="0" smtClean="0">
                <a:cs typeface="B Lotus" panose="00000400000000000000" pitchFamily="2" charset="-78"/>
              </a:rPr>
              <a:t/>
            </a:r>
            <a:br>
              <a:rPr lang="fa-IR" sz="3200" dirty="0" smtClean="0">
                <a:cs typeface="B Lotus" panose="00000400000000000000" pitchFamily="2" charset="-78"/>
              </a:rPr>
            </a:br>
            <a:r>
              <a:rPr lang="fa-IR" sz="3200" b="1" dirty="0" smtClean="0">
                <a:cs typeface="B Lotus" panose="00000400000000000000" pitchFamily="2" charset="-78"/>
              </a:rPr>
              <a:t>آنها با هم توافق كرده بودند كه صاحب فرزندي نشوند اما همان‏طور كه گاه بازي‏هاي روزگار با تصميمات ما منافات پيدا مي‏كنند به‌طور ناخواسته صاحب فرزند پسري شدند و نام او را مرتضي گذاشتند. پدر از تولد مرتضي بسيار ناراحت بود و به سبب همين ناراحتي از همان ابتدا رفتار بدي را با او در پيش گرفت. تنها پناه واقعي مرتضي آغوش مهربان مادرش بود كه تنها مامن او نيز به‏ شمار مي‏رفت.</a:t>
            </a:r>
            <a:r>
              <a:rPr lang="fa-IR" sz="2800" dirty="0" smtClean="0">
                <a:solidFill>
                  <a:schemeClr val="bg1"/>
                </a:solidFill>
              </a:rPr>
              <a:t/>
            </a:r>
            <a:br>
              <a:rPr lang="fa-IR" sz="2800" dirty="0" smtClean="0">
                <a:solidFill>
                  <a:schemeClr val="bg1"/>
                </a:solidFill>
              </a:rPr>
            </a:br>
            <a:endParaRPr lang="en-US" sz="2800" dirty="0">
              <a:solidFill>
                <a:schemeClr val="bg1"/>
              </a:solidFill>
            </a:endParaRPr>
          </a:p>
        </p:txBody>
      </p:sp>
      <p:sp>
        <p:nvSpPr>
          <p:cNvPr id="2" name="Date Placeholder 1"/>
          <p:cNvSpPr>
            <a:spLocks noGrp="1"/>
          </p:cNvSpPr>
          <p:nvPr>
            <p:ph type="dt" sz="half" idx="10"/>
          </p:nvPr>
        </p:nvSpPr>
        <p:spPr/>
        <p:txBody>
          <a:bodyPr/>
          <a:lstStyle/>
          <a:p>
            <a:pPr>
              <a:defRPr/>
            </a:pPr>
            <a:fld id="{4ACA3044-B8F6-42E8-8E07-1E43B4D20470}" type="datetime1">
              <a:rPr lang="en-US" smtClean="0"/>
              <a:t>3/16/2020</a:t>
            </a:fld>
            <a:endParaRPr lang="fa-IR"/>
          </a:p>
        </p:txBody>
      </p:sp>
      <p:sp>
        <p:nvSpPr>
          <p:cNvPr id="4" name="Footer Placeholder 3"/>
          <p:cNvSpPr>
            <a:spLocks noGrp="1"/>
          </p:cNvSpPr>
          <p:nvPr>
            <p:ph type="ftr" sz="quarter" idx="11"/>
          </p:nvPr>
        </p:nvSpPr>
        <p:spPr/>
        <p:txBody>
          <a:bodyPr/>
          <a:lstStyle/>
          <a:p>
            <a:pPr>
              <a:defRPr/>
            </a:pPr>
            <a:r>
              <a:rPr lang="fa-IR" smtClean="0"/>
              <a:t>آموزشکده فنی وحرفه ای  امام خمینی (ره)قاین</a:t>
            </a:r>
            <a:endParaRPr lang="fa-IR"/>
          </a:p>
        </p:txBody>
      </p:sp>
      <p:sp>
        <p:nvSpPr>
          <p:cNvPr id="5" name="Slide Number Placeholder 4"/>
          <p:cNvSpPr>
            <a:spLocks noGrp="1"/>
          </p:cNvSpPr>
          <p:nvPr>
            <p:ph type="sldNum" sz="quarter" idx="12"/>
          </p:nvPr>
        </p:nvSpPr>
        <p:spPr/>
        <p:txBody>
          <a:bodyPr/>
          <a:lstStyle/>
          <a:p>
            <a:pPr>
              <a:defRPr/>
            </a:pPr>
            <a:fld id="{602AA26B-9963-408E-8F6F-D15248EA3D53}" type="slidenum">
              <a:rPr lang="fa-IR" smtClean="0"/>
              <a:pPr>
                <a:defRPr/>
              </a:pPr>
              <a:t>36</a:t>
            </a:fld>
            <a:endParaRPr lang="fa-IR"/>
          </a:p>
        </p:txBody>
      </p:sp>
    </p:spTree>
    <p:extLst>
      <p:ext uri="{BB962C8B-B14F-4D97-AF65-F5344CB8AC3E}">
        <p14:creationId xmlns:p14="http://schemas.microsoft.com/office/powerpoint/2010/main" val="6657134"/>
      </p:ext>
    </p:extLst>
  </p:cSld>
  <p:clrMapOvr>
    <a:masterClrMapping/>
  </p:clrMapOvr>
  <p:transition>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832" y="33521"/>
            <a:ext cx="10972800" cy="838200"/>
          </a:xfrm>
        </p:spPr>
        <p:txBody>
          <a:bodyPr/>
          <a:lstStyle/>
          <a:p>
            <a:r>
              <a:rPr lang="fa-IR" sz="3200" b="1" dirty="0">
                <a:latin typeface="+mn-lt"/>
                <a:ea typeface="+mn-ea"/>
                <a:cs typeface="B Titr" panose="00000700000000000000" pitchFamily="2" charset="-78"/>
              </a:rPr>
              <a:t>داستان زندگی مرتضی سلطانی از زبان ایشان:</a:t>
            </a:r>
            <a:endParaRPr lang="en-US" sz="3200" b="1" dirty="0">
              <a:latin typeface="+mn-lt"/>
              <a:ea typeface="+mn-ea"/>
              <a:cs typeface="B Titr" panose="00000700000000000000" pitchFamily="2" charset="-78"/>
            </a:endParaRPr>
          </a:p>
        </p:txBody>
      </p:sp>
      <p:sp>
        <p:nvSpPr>
          <p:cNvPr id="5" name="Rectangle 4"/>
          <p:cNvSpPr/>
          <p:nvPr/>
        </p:nvSpPr>
        <p:spPr>
          <a:xfrm>
            <a:off x="431371" y="857816"/>
            <a:ext cx="10769600" cy="1815882"/>
          </a:xfrm>
          <a:prstGeom prst="rect">
            <a:avLst/>
          </a:prstGeom>
        </p:spPr>
        <p:txBody>
          <a:bodyPr wrap="square">
            <a:spAutoFit/>
          </a:bodyPr>
          <a:lstStyle/>
          <a:p>
            <a:pPr algn="just" rtl="1"/>
            <a:r>
              <a:rPr lang="fa-IR" sz="2800" b="1" dirty="0">
                <a:cs typeface="B Lotus" panose="00000400000000000000" pitchFamily="2" charset="-78"/>
              </a:rPr>
              <a:t>من کودک دل شکسته و تنهایی بودم که برای زنده ماندن تلاش می کردم. تلاشی سخت و طاقت فرسا… روزهای پنجشنبه و جمعه به گورستان می رفتم تا شاید با شستن قبرها، اندک درآمدی به دست آورم و کمک خرجی برای مادر باشم با پای برهنه در خاک و گل می دویدم و با سطلی پر از آب در دستم، سنگ قبرها را می شستم…</a:t>
            </a:r>
            <a:endParaRPr lang="en-US" sz="2800" b="1" dirty="0">
              <a:cs typeface="B Lotus" panose="00000400000000000000" pitchFamily="2" charset="-78"/>
            </a:endParaRPr>
          </a:p>
        </p:txBody>
      </p:sp>
      <p:sp>
        <p:nvSpPr>
          <p:cNvPr id="6" name="Rectangle 5"/>
          <p:cNvSpPr/>
          <p:nvPr/>
        </p:nvSpPr>
        <p:spPr>
          <a:xfrm>
            <a:off x="812800" y="2895601"/>
            <a:ext cx="10566400" cy="3354765"/>
          </a:xfrm>
          <a:prstGeom prst="rect">
            <a:avLst/>
          </a:prstGeom>
        </p:spPr>
        <p:txBody>
          <a:bodyPr wrap="square">
            <a:spAutoFit/>
          </a:bodyPr>
          <a:lstStyle/>
          <a:p>
            <a:pPr algn="just" rtl="1"/>
            <a:r>
              <a:rPr lang="fa-IR" sz="2800" b="1" dirty="0">
                <a:cs typeface="B Lotus" panose="00000400000000000000" pitchFamily="2" charset="-78"/>
              </a:rPr>
              <a:t>البته در آن سن و سال من هم دنیایی از آرزوهای قشنگ داشتم، مثل آرزوی همه بچه های هم سن و سال خودم، هرچند متفاوت از آنها زندگی می گذراندم. البته آسمان زندگی من بی فروغ نبود چشمان مادری مهربان، چون ستارگان تابنده، شب های تاریک مرا روشن می کرد و بارقه های امید را در دلم زنده نگه می داشت. در دنیای واقعی چیزی جز فقر و سرما در کنارم نبود و هیچ کجا، آغوش گرمی به استقبالم نمی آمد، اما همیشه در کنارم مادری </a:t>
            </a:r>
            <a:r>
              <a:rPr lang="fa-IR" sz="2800" b="1" dirty="0" smtClean="0">
                <a:cs typeface="B Lotus" panose="00000400000000000000" pitchFamily="2" charset="-78"/>
              </a:rPr>
              <a:t>بود.</a:t>
            </a:r>
          </a:p>
          <a:p>
            <a:pPr algn="just" rtl="1"/>
            <a:endParaRPr lang="fa-IR" sz="2800" b="1" dirty="0" smtClean="0">
              <a:cs typeface="B Lotus" panose="00000400000000000000" pitchFamily="2" charset="-78"/>
            </a:endParaRPr>
          </a:p>
          <a:p>
            <a:pPr algn="r" rtl="1"/>
            <a:r>
              <a:rPr lang="fa-IR" sz="2800" b="1" dirty="0" smtClean="0">
                <a:cs typeface="B Lotus" panose="00000400000000000000" pitchFamily="2" charset="-78"/>
              </a:rPr>
              <a:t> </a:t>
            </a:r>
            <a:r>
              <a:rPr lang="fa-IR" sz="2800" b="1" dirty="0">
                <a:cs typeface="B Lotus" panose="00000400000000000000" pitchFamily="2" charset="-78"/>
              </a:rPr>
              <a:t>که به من درس «آدم </a:t>
            </a:r>
            <a:r>
              <a:rPr lang="fa-IR" sz="2800" b="1" dirty="0" smtClean="0">
                <a:cs typeface="B Lotus" panose="00000400000000000000" pitchFamily="2" charset="-78"/>
              </a:rPr>
              <a:t>بودن» را عاشقانه می آموخت</a:t>
            </a:r>
            <a:r>
              <a:rPr lang="fa-IR" sz="2800" b="1" dirty="0">
                <a:cs typeface="B Lotus" panose="00000400000000000000" pitchFamily="2" charset="-78"/>
              </a:rPr>
              <a:t>…</a:t>
            </a:r>
            <a:r>
              <a:rPr lang="fa-IR" dirty="0" smtClean="0">
                <a:solidFill>
                  <a:schemeClr val="bg1"/>
                </a:solidFill>
              </a:rPr>
              <a:t/>
            </a:r>
            <a:br>
              <a:rPr lang="fa-IR" dirty="0" smtClean="0">
                <a:solidFill>
                  <a:schemeClr val="bg1"/>
                </a:solidFill>
              </a:rPr>
            </a:br>
            <a:endParaRPr lang="en-US" dirty="0">
              <a:solidFill>
                <a:schemeClr val="bg1"/>
              </a:solidFill>
            </a:endParaRPr>
          </a:p>
        </p:txBody>
      </p:sp>
      <p:sp>
        <p:nvSpPr>
          <p:cNvPr id="3" name="Date Placeholder 2"/>
          <p:cNvSpPr>
            <a:spLocks noGrp="1"/>
          </p:cNvSpPr>
          <p:nvPr>
            <p:ph type="dt" sz="half" idx="10"/>
          </p:nvPr>
        </p:nvSpPr>
        <p:spPr/>
        <p:txBody>
          <a:bodyPr/>
          <a:lstStyle/>
          <a:p>
            <a:pPr>
              <a:defRPr/>
            </a:pPr>
            <a:fld id="{EF389F9F-EF80-4911-A3BE-E15A767DCF9F}" type="datetime1">
              <a:rPr lang="en-US" smtClean="0"/>
              <a:t>3/16/2020</a:t>
            </a:fld>
            <a:endParaRPr lang="fa-IR"/>
          </a:p>
        </p:txBody>
      </p:sp>
      <p:sp>
        <p:nvSpPr>
          <p:cNvPr id="4" name="Footer Placeholder 3"/>
          <p:cNvSpPr>
            <a:spLocks noGrp="1"/>
          </p:cNvSpPr>
          <p:nvPr>
            <p:ph type="ftr" sz="quarter" idx="11"/>
          </p:nvPr>
        </p:nvSpPr>
        <p:spPr/>
        <p:txBody>
          <a:bodyPr/>
          <a:lstStyle/>
          <a:p>
            <a:pPr>
              <a:defRPr/>
            </a:pPr>
            <a:r>
              <a:rPr lang="fa-IR" smtClean="0"/>
              <a:t>آموزشکده فنی وحرفه ای  امام خمینی (ره)قاین</a:t>
            </a:r>
            <a:endParaRPr lang="fa-IR"/>
          </a:p>
        </p:txBody>
      </p:sp>
      <p:sp>
        <p:nvSpPr>
          <p:cNvPr id="7" name="Slide Number Placeholder 6"/>
          <p:cNvSpPr>
            <a:spLocks noGrp="1"/>
          </p:cNvSpPr>
          <p:nvPr>
            <p:ph type="sldNum" sz="quarter" idx="12"/>
          </p:nvPr>
        </p:nvSpPr>
        <p:spPr/>
        <p:txBody>
          <a:bodyPr/>
          <a:lstStyle/>
          <a:p>
            <a:pPr>
              <a:defRPr/>
            </a:pPr>
            <a:fld id="{DC5345C5-ADAD-452C-9801-936B2E42873F}" type="slidenum">
              <a:rPr lang="fa-IR" smtClean="0"/>
              <a:pPr>
                <a:defRPr/>
              </a:pPr>
              <a:t>37</a:t>
            </a:fld>
            <a:endParaRPr lang="fa-IR"/>
          </a:p>
        </p:txBody>
      </p:sp>
    </p:spTree>
    <p:extLst>
      <p:ext uri="{BB962C8B-B14F-4D97-AF65-F5344CB8AC3E}">
        <p14:creationId xmlns:p14="http://schemas.microsoft.com/office/powerpoint/2010/main" val="4125657320"/>
      </p:ext>
    </p:extLst>
  </p:cSld>
  <p:clrMapOvr>
    <a:masterClrMapping/>
  </p:clrMapOvr>
  <p:transition>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6F53E7E-2109-45B7-B147-7DDEB33B1F31}"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38</a:t>
            </a:fld>
            <a:endParaRPr lang="fa-IR"/>
          </a:p>
        </p:txBody>
      </p:sp>
      <p:sp>
        <p:nvSpPr>
          <p:cNvPr id="5" name="Rectangle 4"/>
          <p:cNvSpPr/>
          <p:nvPr/>
        </p:nvSpPr>
        <p:spPr>
          <a:xfrm>
            <a:off x="537028" y="260649"/>
            <a:ext cx="11247040" cy="5447645"/>
          </a:xfrm>
          <a:prstGeom prst="rect">
            <a:avLst/>
          </a:prstGeom>
        </p:spPr>
        <p:txBody>
          <a:bodyPr wrap="square">
            <a:spAutoFit/>
          </a:bodyPr>
          <a:lstStyle/>
          <a:p>
            <a:pPr algn="just" rtl="1"/>
            <a:r>
              <a:rPr lang="fa-IR" sz="3600" b="1" dirty="0">
                <a:cs typeface="B Lotus" panose="00000400000000000000" pitchFamily="2" charset="-78"/>
              </a:rPr>
              <a:t>شرایط زندگی سخت بود و مادر من، نمونه یک زن مظلوم و نجیب ایرانی بود. او زنی روستایی بود که با مناعت طبع و پاکیزگی فکر و روان خود، من را برای درست زندگی کردن و آدم بودن راهنمایی می کرد. مادر هرچند سواد نداشت، اما به دانش آموختن بچه هایش توجه زیادی داشت و برای موفقیت فرزندانش با تمام توان خود در برابر سختی های زندگی ایستادگی کرد و بالاخره موفق شد مرا در سن ۷ سالگی به مدرسه بفرستد. هرچند این کارش باعث تشدید تمامی مشکلات روزافزون زندگی مان شد اما این زن فداکار و نجیب برای بهروزی من، این ایثار را به جان پذیرا شد. مادر همیشه در حال کار بود تا بتواند بچه هایش را با عزت نفس و سالم بزرگ کند.</a:t>
            </a:r>
            <a:r>
              <a:rPr lang="fa-IR" sz="2400" b="1" dirty="0" smtClean="0">
                <a:solidFill>
                  <a:schemeClr val="bg1"/>
                </a:solidFill>
              </a:rPr>
              <a:t/>
            </a:r>
            <a:br>
              <a:rPr lang="fa-IR" sz="2400" b="1" dirty="0" smtClean="0">
                <a:solidFill>
                  <a:schemeClr val="bg1"/>
                </a:solidFill>
              </a:rPr>
            </a:br>
            <a:endParaRPr lang="en-US" sz="2400" b="1" dirty="0">
              <a:solidFill>
                <a:schemeClr val="bg1"/>
              </a:solidFill>
            </a:endParaRPr>
          </a:p>
        </p:txBody>
      </p:sp>
    </p:spTree>
    <p:extLst>
      <p:ext uri="{BB962C8B-B14F-4D97-AF65-F5344CB8AC3E}">
        <p14:creationId xmlns:p14="http://schemas.microsoft.com/office/powerpoint/2010/main" val="997512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403" y="404665"/>
            <a:ext cx="10464800" cy="2062103"/>
          </a:xfrm>
          <a:prstGeom prst="rect">
            <a:avLst/>
          </a:prstGeom>
        </p:spPr>
        <p:txBody>
          <a:bodyPr wrap="square">
            <a:spAutoFit/>
          </a:bodyPr>
          <a:lstStyle/>
          <a:p>
            <a:pPr algn="justLow" rtl="1"/>
            <a:r>
              <a:rPr lang="fa-IR" sz="3200" b="1" dirty="0">
                <a:cs typeface="B Lotus" panose="00000400000000000000" pitchFamily="2" charset="-78"/>
              </a:rPr>
              <a:t>مادر در سال ۱۳۸۴ با مرگ خود مرا تنها گذاشت. او پشت گرمی روزها و شب هایم در جاده پر فراز و نشیب زندگی ام بود. اما امروز خوشحالم که خداوند این توفیق را به من داد که توانستم بعد از آن سال های سخت و جانکاه، چند صباحی را برای آن مادر نمونه، آسایش فراهم کنم.</a:t>
            </a:r>
            <a:endParaRPr lang="en-US" sz="3200" b="1" dirty="0">
              <a:cs typeface="B Lotus" panose="00000400000000000000" pitchFamily="2" charset="-78"/>
            </a:endParaRPr>
          </a:p>
        </p:txBody>
      </p:sp>
      <p:sp>
        <p:nvSpPr>
          <p:cNvPr id="4" name="Rectangle 3"/>
          <p:cNvSpPr/>
          <p:nvPr/>
        </p:nvSpPr>
        <p:spPr>
          <a:xfrm>
            <a:off x="464024" y="2651433"/>
            <a:ext cx="10912200" cy="3046988"/>
          </a:xfrm>
          <a:prstGeom prst="rect">
            <a:avLst/>
          </a:prstGeom>
        </p:spPr>
        <p:txBody>
          <a:bodyPr wrap="square">
            <a:spAutoFit/>
          </a:bodyPr>
          <a:lstStyle/>
          <a:p>
            <a:pPr algn="justLow" rtl="1"/>
            <a:r>
              <a:rPr lang="fa-IR" sz="3200" b="1" dirty="0">
                <a:cs typeface="B Lotus" panose="00000400000000000000" pitchFamily="2" charset="-78"/>
              </a:rPr>
              <a:t>کالسکه ای داشتم با واکس های رنگارنگ و مشتری هایی که براقی کفش شان را به دستان من می سپردند. همیشه از خواندن سرگذشت آدم هایی که با ایجاد اشتغال به نوعی در چرخیدن چرخ صنعت و تولید این کشور سهم داشتند، لذت می بردم. داستان زندگی کسانی را خوانده بودم که توانسته بودند با همت عالی خویش، منشاء تحولات بزرگی در کشور باشند. من با الهام از آنان، می خواستم روزی هم چون آنها، در صنعت سرزمینم تاثیرگذار باشم و در خود توان آن را می دیدم…               </a:t>
            </a:r>
            <a:endParaRPr lang="en-US" sz="3200" b="1" dirty="0">
              <a:cs typeface="B Lotus" panose="00000400000000000000" pitchFamily="2" charset="-78"/>
            </a:endParaRPr>
          </a:p>
        </p:txBody>
      </p:sp>
      <p:sp>
        <p:nvSpPr>
          <p:cNvPr id="2" name="Date Placeholder 1"/>
          <p:cNvSpPr>
            <a:spLocks noGrp="1"/>
          </p:cNvSpPr>
          <p:nvPr>
            <p:ph type="dt" sz="half" idx="10"/>
          </p:nvPr>
        </p:nvSpPr>
        <p:spPr/>
        <p:txBody>
          <a:bodyPr/>
          <a:lstStyle/>
          <a:p>
            <a:pPr>
              <a:defRPr/>
            </a:pPr>
            <a:fld id="{72BD8CA6-C1E0-454A-9285-BFA4EE5E0DB3}"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a:t>
            </a:r>
            <a:endParaRPr lang="fa-IR"/>
          </a:p>
        </p:txBody>
      </p:sp>
      <p:sp>
        <p:nvSpPr>
          <p:cNvPr id="6" name="Slide Number Placeholder 5"/>
          <p:cNvSpPr>
            <a:spLocks noGrp="1"/>
          </p:cNvSpPr>
          <p:nvPr>
            <p:ph type="sldNum" sz="quarter" idx="12"/>
          </p:nvPr>
        </p:nvSpPr>
        <p:spPr/>
        <p:txBody>
          <a:bodyPr/>
          <a:lstStyle/>
          <a:p>
            <a:pPr>
              <a:defRPr/>
            </a:pPr>
            <a:fld id="{602AA26B-9963-408E-8F6F-D15248EA3D53}" type="slidenum">
              <a:rPr lang="fa-IR" smtClean="0"/>
              <a:pPr>
                <a:defRPr/>
              </a:pPr>
              <a:t>39</a:t>
            </a:fld>
            <a:endParaRPr lang="fa-IR"/>
          </a:p>
        </p:txBody>
      </p:sp>
    </p:spTree>
    <p:extLst>
      <p:ext uri="{BB962C8B-B14F-4D97-AF65-F5344CB8AC3E}">
        <p14:creationId xmlns:p14="http://schemas.microsoft.com/office/powerpoint/2010/main" val="98676604"/>
      </p:ext>
    </p:extLst>
  </p:cSld>
  <p:clrMapOvr>
    <a:masterClrMapping/>
  </p:clrMapOvr>
  <p:transition>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7264" y="70843"/>
            <a:ext cx="10972800" cy="1143000"/>
          </a:xfrm>
        </p:spPr>
        <p:txBody>
          <a:bodyPr/>
          <a:lstStyle/>
          <a:p>
            <a:r>
              <a:rPr lang="fa-IR" dirty="0" smtClean="0">
                <a:cs typeface="B Titr" panose="00000700000000000000" pitchFamily="2" charset="-78"/>
              </a:rPr>
              <a:t>چگونگی ارزیابی  دانشجویان عزیز</a:t>
            </a:r>
            <a:endParaRPr lang="fa-IR" dirty="0">
              <a:cs typeface="B Titr" panose="00000700000000000000" pitchFamily="2" charset="-78"/>
            </a:endParaRPr>
          </a:p>
        </p:txBody>
      </p:sp>
      <p:sp>
        <p:nvSpPr>
          <p:cNvPr id="2" name="Date Placeholder 1"/>
          <p:cNvSpPr>
            <a:spLocks noGrp="1"/>
          </p:cNvSpPr>
          <p:nvPr>
            <p:ph type="dt" sz="half" idx="10"/>
          </p:nvPr>
        </p:nvSpPr>
        <p:spPr/>
        <p:txBody>
          <a:bodyPr/>
          <a:lstStyle/>
          <a:p>
            <a:pPr>
              <a:defRPr/>
            </a:pPr>
            <a:fld id="{AB7E729D-056E-4F1F-9A9B-C83DB08421F6}"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4</a:t>
            </a:fld>
            <a:endParaRPr lang="fa-IR"/>
          </a:p>
        </p:txBody>
      </p:sp>
      <p:sp>
        <p:nvSpPr>
          <p:cNvPr id="6" name="Rectangle 5"/>
          <p:cNvSpPr/>
          <p:nvPr/>
        </p:nvSpPr>
        <p:spPr>
          <a:xfrm>
            <a:off x="641099" y="1030497"/>
            <a:ext cx="10972799" cy="4093428"/>
          </a:xfrm>
          <a:prstGeom prst="rect">
            <a:avLst/>
          </a:prstGeom>
        </p:spPr>
        <p:txBody>
          <a:bodyPr wrap="square">
            <a:spAutoFit/>
          </a:bodyPr>
          <a:lstStyle/>
          <a:p>
            <a:pPr marL="342900" indent="-342900" algn="just" rtl="1">
              <a:buFont typeface="Arial" panose="020B0604020202020204" pitchFamily="34" charset="0"/>
              <a:buChar char="•"/>
            </a:pPr>
            <a:r>
              <a:rPr lang="fa-IR" sz="2400" dirty="0" smtClean="0">
                <a:cs typeface="B Lotus" panose="00000400000000000000" pitchFamily="2" charset="-78"/>
              </a:rPr>
              <a:t>1- حضور در کلاس( به ازائ هر جلسه غیبت </a:t>
            </a:r>
            <a:r>
              <a:rPr lang="fa-IR" sz="2400" dirty="0" smtClean="0">
                <a:cs typeface="B Titr" panose="00000700000000000000" pitchFamily="2" charset="-78"/>
              </a:rPr>
              <a:t>0/5 نمره کم </a:t>
            </a:r>
            <a:r>
              <a:rPr lang="fa-IR" sz="2400" dirty="0" smtClean="0">
                <a:cs typeface="B Lotus" panose="00000400000000000000" pitchFamily="2" charset="-78"/>
              </a:rPr>
              <a:t>خواهد شد) دانشجویانی که در تمامی جلسات شرکت کنند </a:t>
            </a:r>
            <a:r>
              <a:rPr lang="fa-IR" sz="2000" dirty="0" smtClean="0">
                <a:cs typeface="B Titr" panose="00000700000000000000" pitchFamily="2" charset="-78"/>
              </a:rPr>
              <a:t>نمره آنها از 21</a:t>
            </a:r>
            <a:r>
              <a:rPr lang="fa-IR" sz="2000" dirty="0" smtClean="0">
                <a:cs typeface="B Lotus" panose="00000400000000000000" pitchFamily="2" charset="-78"/>
              </a:rPr>
              <a:t> </a:t>
            </a:r>
            <a:r>
              <a:rPr lang="fa-IR" sz="2400" dirty="0" smtClean="0">
                <a:cs typeface="B Lotus" panose="00000400000000000000" pitchFamily="2" charset="-78"/>
              </a:rPr>
              <a:t>حساب خواهد شد. </a:t>
            </a:r>
          </a:p>
          <a:p>
            <a:pPr marL="342900" indent="-342900" algn="just" rtl="1">
              <a:buFont typeface="Arial" panose="020B0604020202020204" pitchFamily="34" charset="0"/>
              <a:buChar char="•"/>
            </a:pPr>
            <a:endParaRPr lang="fa-IR" sz="2400" dirty="0" smtClean="0">
              <a:cs typeface="B Lotus" panose="00000400000000000000" pitchFamily="2" charset="-78"/>
            </a:endParaRPr>
          </a:p>
          <a:p>
            <a:pPr lvl="1" algn="just" rtl="1"/>
            <a:r>
              <a:rPr lang="fa-IR" sz="2800" dirty="0" smtClean="0">
                <a:cs typeface="B Lotus" panose="00000400000000000000" pitchFamily="2" charset="-78"/>
              </a:rPr>
              <a:t>2-دانشجویان  عزیزباید یکی یا  </a:t>
            </a:r>
            <a:r>
              <a:rPr lang="fa-IR" sz="2800" dirty="0">
                <a:cs typeface="B Lotus" panose="00000400000000000000" pitchFamily="2" charset="-78"/>
              </a:rPr>
              <a:t>دوتا از دوره </a:t>
            </a:r>
            <a:r>
              <a:rPr lang="fa-IR" sz="2800" dirty="0" smtClean="0">
                <a:cs typeface="B Lotus" panose="00000400000000000000" pitchFamily="2" charset="-78"/>
              </a:rPr>
              <a:t>های سایت ذیل را یادبگیریدوعملی اجراکنند.(</a:t>
            </a:r>
            <a:r>
              <a:rPr lang="en-US" sz="2800" dirty="0" smtClean="0">
                <a:cs typeface="B Lotus" panose="00000400000000000000" pitchFamily="2" charset="-78"/>
              </a:rPr>
              <a:t>meidoun.ir</a:t>
            </a:r>
            <a:r>
              <a:rPr lang="fa-IR" sz="2800" dirty="0" smtClean="0">
                <a:cs typeface="B Lotus" panose="00000400000000000000" pitchFamily="2" charset="-78"/>
              </a:rPr>
              <a:t>)  </a:t>
            </a:r>
            <a:r>
              <a:rPr lang="fa-IR" sz="2400" dirty="0">
                <a:cs typeface="B Titr" panose="00000700000000000000" pitchFamily="2" charset="-78"/>
              </a:rPr>
              <a:t>2 </a:t>
            </a:r>
            <a:r>
              <a:rPr lang="fa-IR" sz="2400" dirty="0" smtClean="0">
                <a:cs typeface="B Titr" panose="00000700000000000000" pitchFamily="2" charset="-78"/>
              </a:rPr>
              <a:t>نمره</a:t>
            </a:r>
          </a:p>
          <a:p>
            <a:pPr lvl="1" algn="just" rtl="1"/>
            <a:r>
              <a:rPr lang="fa-IR" sz="2800" dirty="0" smtClean="0">
                <a:cs typeface="B Lotus" panose="00000400000000000000" pitchFamily="2" charset="-78"/>
              </a:rPr>
              <a:t>3- امتحان میان ترم  </a:t>
            </a:r>
            <a:r>
              <a:rPr lang="fa-IR" sz="2400" dirty="0">
                <a:cs typeface="B Titr" panose="00000700000000000000" pitchFamily="2" charset="-78"/>
              </a:rPr>
              <a:t>4 </a:t>
            </a:r>
            <a:r>
              <a:rPr lang="fa-IR" sz="2400" dirty="0" smtClean="0">
                <a:cs typeface="B Titr" panose="00000700000000000000" pitchFamily="2" charset="-78"/>
              </a:rPr>
              <a:t>نمره</a:t>
            </a:r>
          </a:p>
          <a:p>
            <a:pPr lvl="1" algn="just" rtl="1"/>
            <a:r>
              <a:rPr lang="fa-IR" sz="2800" dirty="0" smtClean="0">
                <a:cs typeface="B Lotus" panose="00000400000000000000" pitchFamily="2" charset="-78"/>
              </a:rPr>
              <a:t>4- تحویل به موقع ودرست طرح کسب کار </a:t>
            </a:r>
            <a:r>
              <a:rPr lang="fa-IR" sz="2400" dirty="0" smtClean="0">
                <a:cs typeface="B Titr" panose="00000700000000000000" pitchFamily="2" charset="-78"/>
              </a:rPr>
              <a:t>2  نمره</a:t>
            </a:r>
          </a:p>
          <a:p>
            <a:pPr lvl="1" algn="just" rtl="1"/>
            <a:r>
              <a:rPr lang="fa-IR" sz="2800" dirty="0" smtClean="0">
                <a:cs typeface="B Lotus" panose="00000400000000000000" pitchFamily="2" charset="-78"/>
              </a:rPr>
              <a:t>5-شرکت در همایش کارآفرینی </a:t>
            </a:r>
            <a:r>
              <a:rPr lang="fa-IR" sz="2400" dirty="0" smtClean="0">
                <a:cs typeface="B Titr" panose="00000700000000000000" pitchFamily="2" charset="-78"/>
              </a:rPr>
              <a:t>2نمره </a:t>
            </a:r>
            <a:r>
              <a:rPr lang="fa-IR" sz="2800" dirty="0" smtClean="0">
                <a:cs typeface="B Lotus" panose="00000400000000000000" pitchFamily="2" charset="-78"/>
              </a:rPr>
              <a:t>(</a:t>
            </a:r>
            <a:r>
              <a:rPr lang="fa-IR" sz="2000" dirty="0" smtClean="0">
                <a:cs typeface="B Lotus" panose="00000400000000000000" pitchFamily="2" charset="-78"/>
              </a:rPr>
              <a:t>از طرف مرکز آموزش فنی وحرفه ای گواهینامه اعطاء خواهد شد.مبلغ صدور گواهینامه حدوداْ 15 هزار تومان می باشد)</a:t>
            </a:r>
          </a:p>
          <a:p>
            <a:pPr lvl="1" algn="just" rtl="1"/>
            <a:r>
              <a:rPr lang="fa-IR" sz="2800" dirty="0" smtClean="0">
                <a:cs typeface="B Lotus" panose="00000400000000000000" pitchFamily="2" charset="-78"/>
              </a:rPr>
              <a:t>6 - امتحان پایان ترم  </a:t>
            </a:r>
            <a:r>
              <a:rPr lang="fa-IR" sz="2400" dirty="0">
                <a:cs typeface="B Titr" panose="00000700000000000000" pitchFamily="2" charset="-78"/>
              </a:rPr>
              <a:t>10 نمره</a:t>
            </a:r>
            <a:endParaRPr lang="en-US" sz="2400" dirty="0">
              <a:cs typeface="B Titr" panose="00000700000000000000" pitchFamily="2" charset="-78"/>
            </a:endParaRPr>
          </a:p>
        </p:txBody>
      </p:sp>
    </p:spTree>
    <p:extLst>
      <p:ext uri="{BB962C8B-B14F-4D97-AF65-F5344CB8AC3E}">
        <p14:creationId xmlns:p14="http://schemas.microsoft.com/office/powerpoint/2010/main" val="2164042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5360" y="692697"/>
            <a:ext cx="11521280" cy="5293757"/>
          </a:xfrm>
          <a:prstGeom prst="rect">
            <a:avLst/>
          </a:prstGeom>
        </p:spPr>
        <p:txBody>
          <a:bodyPr wrap="square">
            <a:spAutoFit/>
          </a:bodyPr>
          <a:lstStyle/>
          <a:p>
            <a:pPr algn="r" rtl="1"/>
            <a:r>
              <a:rPr lang="fa-IR" sz="3200" b="1" dirty="0">
                <a:cs typeface="B Lotus" panose="00000400000000000000" pitchFamily="2" charset="-78"/>
              </a:rPr>
              <a:t>در ابتدای جوانی، اولین تجربه خود را در کسب و کار جدی به دست آوردم و مشغول فرش فروشی شدم اما فرش فروشی آنی نبود که بتواند روح پرخروش مرا راضی کند. می خواستم وارد فضای تولید و صنعت بشوم. به اتفاق چند دوست، واحد تراشکاری ای را راه اندازی کردیم و این اولین تجربه به من می آموزاند که برای موفقیتی بیشتر باید به کار گروهی اعتماد کرد. در آن روزها با گروهی آشنا شدم که پیمانکاری پوشش سوله را انجام می دادند. در این کار وارد شدم اما سوالی مهم، ذهن کنجکاو مرا به خود درگیر ساخته بود.. سوال من این بود: «ما چه چیزی را پوشش می دهیم؟ پیدا کردن پاسخ به این سوال زندگی مرا تغییر داد… در جست و جوی پاسخ، به سوله رسیدم و تلاش کردم فن آوری آن را بیاموزم و در نهایت به خود گفتم: پوشش را ول کن، به سراغ سوله سازی برو</a:t>
            </a:r>
            <a:r>
              <a:rPr lang="fa-IR" sz="2000" b="1" dirty="0" smtClean="0">
                <a:solidFill>
                  <a:schemeClr val="bg1"/>
                </a:solidFill>
              </a:rPr>
              <a:t/>
            </a:r>
            <a:br>
              <a:rPr lang="fa-IR" sz="2000" b="1" dirty="0" smtClean="0">
                <a:solidFill>
                  <a:schemeClr val="bg1"/>
                </a:solidFill>
              </a:rPr>
            </a:br>
            <a:endParaRPr lang="en-US" sz="2000" b="1" dirty="0">
              <a:solidFill>
                <a:schemeClr val="bg1"/>
              </a:solidFill>
            </a:endParaRPr>
          </a:p>
        </p:txBody>
      </p:sp>
      <p:sp>
        <p:nvSpPr>
          <p:cNvPr id="2" name="Date Placeholder 1"/>
          <p:cNvSpPr>
            <a:spLocks noGrp="1"/>
          </p:cNvSpPr>
          <p:nvPr>
            <p:ph type="dt" sz="half" idx="10"/>
          </p:nvPr>
        </p:nvSpPr>
        <p:spPr/>
        <p:txBody>
          <a:bodyPr/>
          <a:lstStyle/>
          <a:p>
            <a:pPr>
              <a:defRPr/>
            </a:pPr>
            <a:fld id="{C6A84505-F716-4851-9C9C-C8D9363F41E6}" type="datetime1">
              <a:rPr lang="en-US" smtClean="0"/>
              <a:t>3/16/2020</a:t>
            </a:fld>
            <a:endParaRPr lang="fa-IR"/>
          </a:p>
        </p:txBody>
      </p:sp>
      <p:sp>
        <p:nvSpPr>
          <p:cNvPr id="4" name="Footer Placeholder 3"/>
          <p:cNvSpPr>
            <a:spLocks noGrp="1"/>
          </p:cNvSpPr>
          <p:nvPr>
            <p:ph type="ftr" sz="quarter" idx="11"/>
          </p:nvPr>
        </p:nvSpPr>
        <p:spPr/>
        <p:txBody>
          <a:bodyPr/>
          <a:lstStyle/>
          <a:p>
            <a:pPr>
              <a:defRPr/>
            </a:pPr>
            <a:r>
              <a:rPr lang="fa-IR" smtClean="0"/>
              <a:t>آموزشکده فنی وحرفه ای  امام خمینی (ره)قاین</a:t>
            </a:r>
            <a:endParaRPr lang="fa-IR"/>
          </a:p>
        </p:txBody>
      </p:sp>
      <p:sp>
        <p:nvSpPr>
          <p:cNvPr id="5" name="Slide Number Placeholder 4"/>
          <p:cNvSpPr>
            <a:spLocks noGrp="1"/>
          </p:cNvSpPr>
          <p:nvPr>
            <p:ph type="sldNum" sz="quarter" idx="12"/>
          </p:nvPr>
        </p:nvSpPr>
        <p:spPr/>
        <p:txBody>
          <a:bodyPr/>
          <a:lstStyle/>
          <a:p>
            <a:pPr>
              <a:defRPr/>
            </a:pPr>
            <a:fld id="{602AA26B-9963-408E-8F6F-D15248EA3D53}" type="slidenum">
              <a:rPr lang="fa-IR" smtClean="0"/>
              <a:pPr>
                <a:defRPr/>
              </a:pPr>
              <a:t>40</a:t>
            </a:fld>
            <a:endParaRPr lang="fa-IR"/>
          </a:p>
        </p:txBody>
      </p:sp>
    </p:spTree>
    <p:extLst>
      <p:ext uri="{BB962C8B-B14F-4D97-AF65-F5344CB8AC3E}">
        <p14:creationId xmlns:p14="http://schemas.microsoft.com/office/powerpoint/2010/main" val="3435819052"/>
      </p:ext>
    </p:extLst>
  </p:cSld>
  <p:clrMapOvr>
    <a:masterClrMapping/>
  </p:clrMapOvr>
  <p:transition>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0D0A352-1368-4A21-A802-59A034B03179}"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41</a:t>
            </a:fld>
            <a:endParaRPr lang="fa-IR"/>
          </a:p>
        </p:txBody>
      </p:sp>
      <p:sp>
        <p:nvSpPr>
          <p:cNvPr id="5" name="Rectangle 4"/>
          <p:cNvSpPr/>
          <p:nvPr/>
        </p:nvSpPr>
        <p:spPr>
          <a:xfrm>
            <a:off x="424475" y="476672"/>
            <a:ext cx="11343051" cy="5509200"/>
          </a:xfrm>
          <a:prstGeom prst="rect">
            <a:avLst/>
          </a:prstGeom>
        </p:spPr>
        <p:txBody>
          <a:bodyPr wrap="square">
            <a:spAutoFit/>
          </a:bodyPr>
          <a:lstStyle/>
          <a:p>
            <a:pPr algn="r" rtl="1"/>
            <a:r>
              <a:rPr lang="fa-IR" sz="2800" b="1" dirty="0">
                <a:cs typeface="B Lotus" panose="00000400000000000000" pitchFamily="2" charset="-78"/>
              </a:rPr>
              <a:t>مدیرکل صنایع استان مرکزی به جدیت با درخواست سوله سازی من مخالفت کرد… هرچه تلاش کردم راه به جایی نبردم. شش ماه گذشت و مایوس رو به تهران گذاشتم. عنایات الهی بار دیگر مرا مورد لطف خود قرار داد. در بین راه تصمیم گرفتم به دوستانم، آن خبر ناگوار را بدهم. پس به اولین دفتر مخابراتی که رسیدم، توقف کردم… آنجا روستایی بود به نام ابراهیم آباد در نزدیکی سه راه سلفچگان. تلفن خراب بود و می باید معطل می ماندم… پیرمرد مسوول آن، زمانی که تب و تاب مرا دید، پرسید: چه شده است که اینگونه بی تابی؟ و من ماجرای شش ماه دوندگی بی حاصل را تعریف کردم و آن مرد هم داستان ابراهیم آباد و تلاش ۳۰ ساله ابراهیم نامی برای احداث قنات را تعریف کرد و گفت که چگونه آن مرد موفق شده است… و من درسی دیگر آموختم… هیچگاه برای رسیدن به هدفی که به آن ایمان دارم، مایوس نشوم. حتی اگر مجبور باشم ۳۰ سال تلاش </a:t>
            </a:r>
            <a:r>
              <a:rPr lang="fa-IR" sz="2800" b="1" dirty="0" smtClean="0">
                <a:cs typeface="B Lotus" panose="00000400000000000000" pitchFamily="2" charset="-78"/>
              </a:rPr>
              <a:t>کنم.قطعا </a:t>
            </a:r>
            <a:r>
              <a:rPr lang="fa-IR" sz="2800" b="1" dirty="0">
                <a:cs typeface="B Lotus" panose="00000400000000000000" pitchFamily="2" charset="-78"/>
              </a:rPr>
              <a:t>ملاقات من با آن پیرمرد، موهبتی الهی بود… بلافاصله برگشتم و با انگیزه ای مضاعف چنان کارم را پیگیری کردم تا بالاخره موافقت اصولی تاسیس کارخانه سوله سازی را دریافت کردم…</a:t>
            </a:r>
            <a:r>
              <a:rPr lang="fa-IR" b="1" dirty="0" smtClean="0">
                <a:solidFill>
                  <a:schemeClr val="bg1"/>
                </a:solidFill>
              </a:rPr>
              <a:t/>
            </a:r>
            <a:br>
              <a:rPr lang="fa-IR" b="1" dirty="0" smtClean="0">
                <a:solidFill>
                  <a:schemeClr val="bg1"/>
                </a:solidFill>
              </a:rPr>
            </a:br>
            <a:endParaRPr lang="en-US" b="1" dirty="0">
              <a:solidFill>
                <a:schemeClr val="bg1"/>
              </a:solidFill>
            </a:endParaRPr>
          </a:p>
        </p:txBody>
      </p:sp>
    </p:spTree>
    <p:extLst>
      <p:ext uri="{BB962C8B-B14F-4D97-AF65-F5344CB8AC3E}">
        <p14:creationId xmlns:p14="http://schemas.microsoft.com/office/powerpoint/2010/main" val="3243987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142852"/>
            <a:ext cx="10977205" cy="3323987"/>
          </a:xfrm>
          <a:prstGeom prst="rect">
            <a:avLst/>
          </a:prstGeom>
          <a:noFill/>
        </p:spPr>
        <p:txBody>
          <a:bodyPr wrap="square" rtlCol="1">
            <a:spAutoFit/>
          </a:bodyPr>
          <a:lstStyle/>
          <a:p>
            <a:pPr algn="ctr"/>
            <a:r>
              <a:rPr lang="fa-IR" sz="6600" dirty="0" smtClean="0">
                <a:cs typeface="B Titr" pitchFamily="2" charset="-78"/>
              </a:rPr>
              <a:t>كارآفرين</a:t>
            </a:r>
          </a:p>
          <a:p>
            <a:pPr algn="just" rtl="1"/>
            <a:r>
              <a:rPr lang="fa-IR" sz="3600" dirty="0" smtClean="0">
                <a:cs typeface="B Titr" panose="00000700000000000000" pitchFamily="2" charset="-78"/>
              </a:rPr>
              <a:t>تعريف:</a:t>
            </a:r>
          </a:p>
          <a:p>
            <a:pPr algn="just" rtl="1"/>
            <a:r>
              <a:rPr lang="fa-IR" sz="3600" dirty="0" smtClean="0">
                <a:cs typeface="B Koodak" pitchFamily="2" charset="-78"/>
              </a:rPr>
              <a:t>كسي كه براي خودش وياديگران شغل ايجاد كند ودرروند ايجاد شغل ازفرصتها بهره ببرد و مخاطره پذيري مالي و اجتماعي را بپذيرد و درنهايت سود دريافت نمايد</a:t>
            </a:r>
            <a:r>
              <a:rPr lang="fa-IR" sz="2000" dirty="0" smtClean="0"/>
              <a:t>.</a:t>
            </a:r>
            <a:endParaRPr lang="fa-IR" sz="2000" dirty="0"/>
          </a:p>
        </p:txBody>
      </p:sp>
      <p:sp>
        <p:nvSpPr>
          <p:cNvPr id="3" name="TextBox 2"/>
          <p:cNvSpPr txBox="1"/>
          <p:nvPr/>
        </p:nvSpPr>
        <p:spPr>
          <a:xfrm>
            <a:off x="456269" y="3549096"/>
            <a:ext cx="11144328" cy="1077218"/>
          </a:xfrm>
          <a:prstGeom prst="rect">
            <a:avLst/>
          </a:prstGeom>
          <a:noFill/>
        </p:spPr>
        <p:txBody>
          <a:bodyPr wrap="square" rtlCol="1">
            <a:spAutoFit/>
          </a:bodyPr>
          <a:lstStyle/>
          <a:p>
            <a:pPr algn="r" rtl="1"/>
            <a:r>
              <a:rPr lang="fa-IR" sz="3200" dirty="0">
                <a:cs typeface="B Koodak" pitchFamily="2" charset="-78"/>
              </a:rPr>
              <a:t>تفاوت بين كشورهائي كه دربحث كارآفريني پيش رفتند باساير كشورها  </a:t>
            </a:r>
            <a:r>
              <a:rPr lang="fa-IR" sz="3200" dirty="0" smtClean="0">
                <a:cs typeface="B Koodak" pitchFamily="2" charset="-78"/>
              </a:rPr>
              <a:t>در </a:t>
            </a:r>
            <a:r>
              <a:rPr lang="fa-IR" sz="3200" dirty="0">
                <a:solidFill>
                  <a:srgbClr val="FF0000"/>
                </a:solidFill>
                <a:cs typeface="B Koodak" pitchFamily="2" charset="-78"/>
              </a:rPr>
              <a:t>تغيير رفتار    </a:t>
            </a:r>
            <a:r>
              <a:rPr lang="fa-IR" sz="3200" dirty="0">
                <a:cs typeface="B Koodak" pitchFamily="2" charset="-78"/>
              </a:rPr>
              <a:t>است</a:t>
            </a:r>
            <a:r>
              <a:rPr lang="fa-IR" b="1" dirty="0" smtClean="0"/>
              <a:t>.</a:t>
            </a:r>
            <a:endParaRPr lang="fa-IR" b="1" dirty="0"/>
          </a:p>
        </p:txBody>
      </p:sp>
      <p:sp>
        <p:nvSpPr>
          <p:cNvPr id="4" name="Date Placeholder 3"/>
          <p:cNvSpPr>
            <a:spLocks noGrp="1"/>
          </p:cNvSpPr>
          <p:nvPr>
            <p:ph type="dt" sz="half" idx="10"/>
          </p:nvPr>
        </p:nvSpPr>
        <p:spPr/>
        <p:txBody>
          <a:bodyPr/>
          <a:lstStyle/>
          <a:p>
            <a:pPr>
              <a:defRPr/>
            </a:pPr>
            <a:fld id="{3E97F5B7-4C9C-4D2D-B604-901265A22DC3}"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a:t>
            </a:r>
            <a:endParaRPr lang="fa-IR"/>
          </a:p>
        </p:txBody>
      </p:sp>
      <p:sp>
        <p:nvSpPr>
          <p:cNvPr id="6" name="Slide Number Placeholder 5"/>
          <p:cNvSpPr>
            <a:spLocks noGrp="1"/>
          </p:cNvSpPr>
          <p:nvPr>
            <p:ph type="sldNum" sz="quarter" idx="12"/>
          </p:nvPr>
        </p:nvSpPr>
        <p:spPr/>
        <p:txBody>
          <a:bodyPr/>
          <a:lstStyle/>
          <a:p>
            <a:pPr>
              <a:defRPr/>
            </a:pPr>
            <a:fld id="{4D694B5C-BA52-4CC3-86CF-536AFE215A75}" type="slidenum">
              <a:rPr lang="fa-IR" smtClean="0"/>
              <a:pPr>
                <a:defRPr/>
              </a:pPr>
              <a:t>42</a:t>
            </a:fld>
            <a:endParaRPr lang="fa-IR"/>
          </a:p>
        </p:txBody>
      </p:sp>
    </p:spTree>
    <p:extLst>
      <p:ext uri="{BB962C8B-B14F-4D97-AF65-F5344CB8AC3E}">
        <p14:creationId xmlns:p14="http://schemas.microsoft.com/office/powerpoint/2010/main" val="16085082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943C83-7265-4D99-9B4C-96AC2A9AEE2D}" type="datetime1">
              <a:rPr lang="en-US" smtClean="0"/>
              <a:t>3/16/2020</a:t>
            </a:fld>
            <a:endParaRPr lang="fa-IR"/>
          </a:p>
        </p:txBody>
      </p:sp>
      <p:sp>
        <p:nvSpPr>
          <p:cNvPr id="3" name="Footer Placeholder 2"/>
          <p:cNvSpPr>
            <a:spLocks noGrp="1"/>
          </p:cNvSpPr>
          <p:nvPr>
            <p:ph type="ftr" sz="quarter" idx="11"/>
          </p:nvPr>
        </p:nvSpPr>
        <p:spPr/>
        <p:txBody>
          <a:bodyPr/>
          <a:lstStyle/>
          <a:p>
            <a:r>
              <a:rPr lang="fa-IR" smtClean="0"/>
              <a:t>آموزشکده فنی وحرفه ای  امام خمینی (ره)قاین</a:t>
            </a:r>
            <a:endParaRPr lang="fa-IR"/>
          </a:p>
        </p:txBody>
      </p:sp>
      <p:pic>
        <p:nvPicPr>
          <p:cNvPr id="6146" name="Picture 2"/>
          <p:cNvPicPr>
            <a:picLocks noChangeAspect="1" noChangeArrowheads="1"/>
          </p:cNvPicPr>
          <p:nvPr/>
        </p:nvPicPr>
        <p:blipFill>
          <a:blip r:embed="rId3"/>
          <a:srcRect l="13183" t="15625" r="11377" b="9179"/>
          <a:stretch>
            <a:fillRect/>
          </a:stretch>
        </p:blipFill>
        <p:spPr bwMode="auto">
          <a:xfrm>
            <a:off x="0" y="0"/>
            <a:ext cx="12231584" cy="68580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43</a:t>
            </a:fld>
            <a:endParaRPr lang="fa-IR"/>
          </a:p>
        </p:txBody>
      </p:sp>
    </p:spTree>
    <p:extLst>
      <p:ext uri="{BB962C8B-B14F-4D97-AF65-F5344CB8AC3E}">
        <p14:creationId xmlns:p14="http://schemas.microsoft.com/office/powerpoint/2010/main" val="1634608039"/>
      </p:ext>
    </p:extLst>
  </p:cSld>
  <p:clrMapOvr>
    <a:masterClrMapping/>
  </p:clrMapOvr>
  <p:transition spd="slow">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2490" y="357166"/>
            <a:ext cx="6953299" cy="1477328"/>
          </a:xfrm>
          <a:prstGeom prst="rect">
            <a:avLst/>
          </a:prstGeom>
          <a:noFill/>
        </p:spPr>
        <p:txBody>
          <a:bodyPr wrap="square" rtlCol="1">
            <a:spAutoFit/>
          </a:bodyPr>
          <a:lstStyle/>
          <a:p>
            <a:pPr algn="ctr"/>
            <a:r>
              <a:rPr lang="fa-IR" sz="3600" b="1" dirty="0" smtClean="0">
                <a:cs typeface="B Mitra" pitchFamily="2" charset="-78"/>
              </a:rPr>
              <a:t>كارآفرين درابتدا بايد يكسري </a:t>
            </a:r>
            <a:r>
              <a:rPr lang="en-US" sz="3600" b="1" dirty="0" smtClean="0">
                <a:cs typeface="B Mitra" pitchFamily="2" charset="-78"/>
              </a:rPr>
              <a:t>.</a:t>
            </a:r>
            <a:r>
              <a:rPr lang="fa-IR" sz="3600" b="1" dirty="0" smtClean="0">
                <a:cs typeface="B Mitra" pitchFamily="2" charset="-78"/>
              </a:rPr>
              <a:t>شايستگي ها داشته باشد</a:t>
            </a:r>
          </a:p>
          <a:p>
            <a:endParaRPr lang="fa-IR" dirty="0"/>
          </a:p>
        </p:txBody>
      </p:sp>
      <p:sp>
        <p:nvSpPr>
          <p:cNvPr id="3" name="TextBox 2"/>
          <p:cNvSpPr txBox="1"/>
          <p:nvPr/>
        </p:nvSpPr>
        <p:spPr>
          <a:xfrm>
            <a:off x="2095472" y="2643183"/>
            <a:ext cx="5301615" cy="4062651"/>
          </a:xfrm>
          <a:prstGeom prst="rect">
            <a:avLst/>
          </a:prstGeom>
          <a:noFill/>
        </p:spPr>
        <p:txBody>
          <a:bodyPr wrap="square" rtlCol="1">
            <a:spAutoFit/>
          </a:bodyPr>
          <a:lstStyle/>
          <a:p>
            <a:pPr algn="r"/>
            <a:r>
              <a:rPr lang="fa-IR" sz="4800" b="1" dirty="0" smtClean="0">
                <a:cs typeface="B Tabassom" pitchFamily="2" charset="-78"/>
              </a:rPr>
              <a:t>دانش</a:t>
            </a:r>
          </a:p>
          <a:p>
            <a:pPr algn="r"/>
            <a:endParaRPr lang="fa-IR" sz="4800" b="1" dirty="0" smtClean="0">
              <a:cs typeface="B Tabassom" pitchFamily="2" charset="-78"/>
            </a:endParaRPr>
          </a:p>
          <a:p>
            <a:pPr algn="r"/>
            <a:r>
              <a:rPr lang="fa-IR" sz="4800" b="1" dirty="0" smtClean="0">
                <a:cs typeface="B Tabassom" pitchFamily="2" charset="-78"/>
              </a:rPr>
              <a:t>مهارت</a:t>
            </a:r>
          </a:p>
          <a:p>
            <a:pPr algn="r"/>
            <a:endParaRPr lang="fa-IR" sz="4800" b="1" dirty="0" smtClean="0">
              <a:cs typeface="B Tabassom" pitchFamily="2" charset="-78"/>
            </a:endParaRPr>
          </a:p>
          <a:p>
            <a:pPr algn="r"/>
            <a:r>
              <a:rPr lang="fa-IR" sz="4800" b="1" dirty="0" smtClean="0">
                <a:cs typeface="B Tabassom" pitchFamily="2" charset="-78"/>
              </a:rPr>
              <a:t>نگرش    ( خصوصيت ها )</a:t>
            </a:r>
          </a:p>
          <a:p>
            <a:endParaRPr lang="fa-IR" dirty="0"/>
          </a:p>
        </p:txBody>
      </p:sp>
      <p:pic>
        <p:nvPicPr>
          <p:cNvPr id="77825" name="Picture 1" descr="D:\clip art\CARTOONS\CHAR163.WMF"/>
          <p:cNvPicPr>
            <a:picLocks noChangeAspect="1" noChangeArrowheads="1"/>
          </p:cNvPicPr>
          <p:nvPr/>
        </p:nvPicPr>
        <p:blipFill>
          <a:blip r:embed="rId3"/>
          <a:srcRect/>
          <a:stretch>
            <a:fillRect/>
          </a:stretch>
        </p:blipFill>
        <p:spPr bwMode="auto">
          <a:xfrm>
            <a:off x="7397087" y="5473934"/>
            <a:ext cx="1913467" cy="1231900"/>
          </a:xfrm>
          <a:prstGeom prst="rect">
            <a:avLst/>
          </a:prstGeom>
          <a:noFill/>
        </p:spPr>
      </p:pic>
      <p:pic>
        <p:nvPicPr>
          <p:cNvPr id="77826" name="Picture 2" descr="D:\clip art\CARTOONS\CHAR040.WMF"/>
          <p:cNvPicPr>
            <a:picLocks noChangeAspect="1" noChangeArrowheads="1"/>
          </p:cNvPicPr>
          <p:nvPr/>
        </p:nvPicPr>
        <p:blipFill>
          <a:blip r:embed="rId4"/>
          <a:srcRect/>
          <a:stretch>
            <a:fillRect/>
          </a:stretch>
        </p:blipFill>
        <p:spPr bwMode="auto">
          <a:xfrm>
            <a:off x="7905763" y="3786191"/>
            <a:ext cx="2571768" cy="1488231"/>
          </a:xfrm>
          <a:prstGeom prst="rect">
            <a:avLst/>
          </a:prstGeom>
          <a:noFill/>
        </p:spPr>
      </p:pic>
      <p:pic>
        <p:nvPicPr>
          <p:cNvPr id="77827" name="Picture 3" descr="D:\clip art\CARTOONS\CHAR051.WMF"/>
          <p:cNvPicPr>
            <a:picLocks noChangeAspect="1" noChangeArrowheads="1"/>
          </p:cNvPicPr>
          <p:nvPr/>
        </p:nvPicPr>
        <p:blipFill>
          <a:blip r:embed="rId5"/>
          <a:srcRect/>
          <a:stretch>
            <a:fillRect/>
          </a:stretch>
        </p:blipFill>
        <p:spPr bwMode="auto">
          <a:xfrm>
            <a:off x="8667768" y="2071679"/>
            <a:ext cx="1809763" cy="1661691"/>
          </a:xfrm>
          <a:prstGeom prst="rect">
            <a:avLst/>
          </a:prstGeom>
          <a:noFill/>
        </p:spPr>
      </p:pic>
      <p:sp>
        <p:nvSpPr>
          <p:cNvPr id="4" name="Date Placeholder 3"/>
          <p:cNvSpPr>
            <a:spLocks noGrp="1"/>
          </p:cNvSpPr>
          <p:nvPr>
            <p:ph type="dt" sz="half" idx="10"/>
          </p:nvPr>
        </p:nvSpPr>
        <p:spPr/>
        <p:txBody>
          <a:bodyPr/>
          <a:lstStyle/>
          <a:p>
            <a:pPr>
              <a:defRPr/>
            </a:pPr>
            <a:fld id="{4DED22BA-0898-4A3F-9BBE-6D4921A892B7}"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a:t>
            </a:r>
            <a:endParaRPr lang="fa-IR"/>
          </a:p>
        </p:txBody>
      </p:sp>
      <p:sp>
        <p:nvSpPr>
          <p:cNvPr id="6" name="Slide Number Placeholder 5"/>
          <p:cNvSpPr>
            <a:spLocks noGrp="1"/>
          </p:cNvSpPr>
          <p:nvPr>
            <p:ph type="sldNum" sz="quarter" idx="12"/>
          </p:nvPr>
        </p:nvSpPr>
        <p:spPr/>
        <p:txBody>
          <a:bodyPr/>
          <a:lstStyle/>
          <a:p>
            <a:pPr>
              <a:defRPr/>
            </a:pPr>
            <a:fld id="{4D694B5C-BA52-4CC3-86CF-536AFE215A75}" type="slidenum">
              <a:rPr lang="fa-IR" smtClean="0"/>
              <a:pPr>
                <a:defRPr/>
              </a:pPr>
              <a:t>44</a:t>
            </a:fld>
            <a:endParaRPr lang="fa-IR"/>
          </a:p>
        </p:txBody>
      </p:sp>
    </p:spTree>
    <p:extLst>
      <p:ext uri="{BB962C8B-B14F-4D97-AF65-F5344CB8AC3E}">
        <p14:creationId xmlns:p14="http://schemas.microsoft.com/office/powerpoint/2010/main" val="23873982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fade">
                                      <p:cBhvr>
                                        <p:cTn id="7" dur="2000"/>
                                        <p:tgtEl>
                                          <p:spTgt spid="778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826"/>
                                        </p:tgtEl>
                                        <p:attrNameLst>
                                          <p:attrName>style.visibility</p:attrName>
                                        </p:attrNameLst>
                                      </p:cBhvr>
                                      <p:to>
                                        <p:strVal val="visible"/>
                                      </p:to>
                                    </p:set>
                                    <p:animEffect transition="in" filter="fade">
                                      <p:cBhvr>
                                        <p:cTn id="12" dur="2000"/>
                                        <p:tgtEl>
                                          <p:spTgt spid="778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825"/>
                                        </p:tgtEl>
                                        <p:attrNameLst>
                                          <p:attrName>style.visibility</p:attrName>
                                        </p:attrNameLst>
                                      </p:cBhvr>
                                      <p:to>
                                        <p:strVal val="visible"/>
                                      </p:to>
                                    </p:set>
                                    <p:animEffect transition="in" filter="fade">
                                      <p:cBhvr>
                                        <p:cTn id="17" dur="2000"/>
                                        <p:tgtEl>
                                          <p:spTgt spid="77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12" y="1214423"/>
            <a:ext cx="10001320" cy="1200329"/>
          </a:xfrm>
          <a:prstGeom prst="rect">
            <a:avLst/>
          </a:prstGeom>
          <a:noFill/>
        </p:spPr>
        <p:txBody>
          <a:bodyPr wrap="square" rtlCol="1">
            <a:spAutoFit/>
          </a:bodyPr>
          <a:lstStyle/>
          <a:p>
            <a:r>
              <a:rPr lang="fa-IR" sz="3600" dirty="0" smtClean="0">
                <a:cs typeface="B Koodak" pitchFamily="2" charset="-78"/>
              </a:rPr>
              <a:t>مجموعه اي از آگاهي ها كه يك كارآفرين دارد.</a:t>
            </a:r>
          </a:p>
          <a:p>
            <a:r>
              <a:rPr lang="fa-IR" sz="3600" dirty="0" smtClean="0">
                <a:cs typeface="B Koodak" pitchFamily="2" charset="-78"/>
              </a:rPr>
              <a:t>( بسته به محيط پيرامون )</a:t>
            </a:r>
            <a:endParaRPr lang="fa-IR" sz="3600" dirty="0">
              <a:cs typeface="B Koodak" pitchFamily="2" charset="-78"/>
            </a:endParaRPr>
          </a:p>
        </p:txBody>
      </p:sp>
      <p:sp>
        <p:nvSpPr>
          <p:cNvPr id="10" name="Rectangle 9"/>
          <p:cNvSpPr/>
          <p:nvPr/>
        </p:nvSpPr>
        <p:spPr>
          <a:xfrm>
            <a:off x="9239273" y="214290"/>
            <a:ext cx="1864613" cy="1107996"/>
          </a:xfrm>
          <a:prstGeom prst="rect">
            <a:avLst/>
          </a:prstGeom>
        </p:spPr>
        <p:txBody>
          <a:bodyPr wrap="none">
            <a:spAutoFit/>
          </a:bodyPr>
          <a:lstStyle/>
          <a:p>
            <a:r>
              <a:rPr lang="fa-IR" sz="6600" dirty="0" smtClean="0">
                <a:solidFill>
                  <a:srgbClr val="FF0000"/>
                </a:solidFill>
                <a:cs typeface="B Titr" pitchFamily="2" charset="-78"/>
              </a:rPr>
              <a:t>دانش</a:t>
            </a:r>
          </a:p>
        </p:txBody>
      </p:sp>
      <p:graphicFrame>
        <p:nvGraphicFramePr>
          <p:cNvPr id="12" name="Diagram 11"/>
          <p:cNvGraphicFramePr/>
          <p:nvPr/>
        </p:nvGraphicFramePr>
        <p:xfrm>
          <a:off x="0" y="2794000"/>
          <a:ext cx="8128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pPr>
              <a:defRPr/>
            </a:pPr>
            <a:fld id="{AD7D70C0-0653-4AC8-BAB4-3A65E31FE0EB}" type="datetime1">
              <a:rPr lang="en-US" smtClean="0"/>
              <a:t>3/16/2020</a:t>
            </a:fld>
            <a:endParaRPr lang="fa-IR"/>
          </a:p>
        </p:txBody>
      </p:sp>
      <p:sp>
        <p:nvSpPr>
          <p:cNvPr id="4" name="Footer Placeholder 3"/>
          <p:cNvSpPr>
            <a:spLocks noGrp="1"/>
          </p:cNvSpPr>
          <p:nvPr>
            <p:ph type="ftr" sz="quarter" idx="11"/>
          </p:nvPr>
        </p:nvSpPr>
        <p:spPr/>
        <p:txBody>
          <a:bodyPr/>
          <a:lstStyle/>
          <a:p>
            <a:pPr>
              <a:defRPr/>
            </a:pPr>
            <a:r>
              <a:rPr lang="fa-IR" smtClean="0"/>
              <a:t>آموزشکده فنی وحرفه ای  امام خمینی (ره)قاین</a:t>
            </a:r>
            <a:endParaRPr lang="fa-IR"/>
          </a:p>
        </p:txBody>
      </p:sp>
      <p:sp>
        <p:nvSpPr>
          <p:cNvPr id="5" name="Slide Number Placeholder 4"/>
          <p:cNvSpPr>
            <a:spLocks noGrp="1"/>
          </p:cNvSpPr>
          <p:nvPr>
            <p:ph type="sldNum" sz="quarter" idx="12"/>
          </p:nvPr>
        </p:nvSpPr>
        <p:spPr/>
        <p:txBody>
          <a:bodyPr/>
          <a:lstStyle/>
          <a:p>
            <a:pPr>
              <a:defRPr/>
            </a:pPr>
            <a:fld id="{4D694B5C-BA52-4CC3-86CF-536AFE215A75}" type="slidenum">
              <a:rPr lang="fa-IR" smtClean="0"/>
              <a:pPr>
                <a:defRPr/>
              </a:pPr>
              <a:t>45</a:t>
            </a:fld>
            <a:endParaRPr lang="fa-IR"/>
          </a:p>
        </p:txBody>
      </p:sp>
    </p:spTree>
    <p:extLst>
      <p:ext uri="{BB962C8B-B14F-4D97-AF65-F5344CB8AC3E}">
        <p14:creationId xmlns:p14="http://schemas.microsoft.com/office/powerpoint/2010/main" val="17668898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A53AB7C9-B6E8-4B9F-BC86-AF724063D4CD}"/>
                                            </p:graphicEl>
                                          </p:spTgt>
                                        </p:tgtEl>
                                        <p:attrNameLst>
                                          <p:attrName>style.visibility</p:attrName>
                                        </p:attrNameLst>
                                      </p:cBhvr>
                                      <p:to>
                                        <p:strVal val="visible"/>
                                      </p:to>
                                    </p:set>
                                    <p:animEffect transition="in" filter="fade">
                                      <p:cBhvr>
                                        <p:cTn id="7" dur="2000"/>
                                        <p:tgtEl>
                                          <p:spTgt spid="12">
                                            <p:graphicEl>
                                              <a:dgm id="{A53AB7C9-B6E8-4B9F-BC86-AF724063D4C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graphicEl>
                                              <a:dgm id="{B8AE8F80-AF07-4774-AAB8-0677E74EFF56}"/>
                                            </p:graphicEl>
                                          </p:spTgt>
                                        </p:tgtEl>
                                        <p:attrNameLst>
                                          <p:attrName>style.visibility</p:attrName>
                                        </p:attrNameLst>
                                      </p:cBhvr>
                                      <p:to>
                                        <p:strVal val="visible"/>
                                      </p:to>
                                    </p:set>
                                    <p:animEffect transition="in" filter="fade">
                                      <p:cBhvr>
                                        <p:cTn id="10" dur="2000"/>
                                        <p:tgtEl>
                                          <p:spTgt spid="12">
                                            <p:graphicEl>
                                              <a:dgm id="{B8AE8F80-AF07-4774-AAB8-0677E74EFF56}"/>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graphicEl>
                                              <a:dgm id="{22617701-BF36-4506-8AC1-54AFED5C9280}"/>
                                            </p:graphicEl>
                                          </p:spTgt>
                                        </p:tgtEl>
                                        <p:attrNameLst>
                                          <p:attrName>style.visibility</p:attrName>
                                        </p:attrNameLst>
                                      </p:cBhvr>
                                      <p:to>
                                        <p:strVal val="visible"/>
                                      </p:to>
                                    </p:set>
                                    <p:animEffect transition="in" filter="fade">
                                      <p:cBhvr>
                                        <p:cTn id="15" dur="2000"/>
                                        <p:tgtEl>
                                          <p:spTgt spid="12">
                                            <p:graphicEl>
                                              <a:dgm id="{22617701-BF36-4506-8AC1-54AFED5C928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graphicEl>
                                              <a:dgm id="{DCFDE5BE-02B8-4062-9756-2D0264EB3AA4}"/>
                                            </p:graphicEl>
                                          </p:spTgt>
                                        </p:tgtEl>
                                        <p:attrNameLst>
                                          <p:attrName>style.visibility</p:attrName>
                                        </p:attrNameLst>
                                      </p:cBhvr>
                                      <p:to>
                                        <p:strVal val="visible"/>
                                      </p:to>
                                    </p:set>
                                    <p:animEffect transition="in" filter="fade">
                                      <p:cBhvr>
                                        <p:cTn id="20" dur="2000"/>
                                        <p:tgtEl>
                                          <p:spTgt spid="12">
                                            <p:graphicEl>
                                              <a:dgm id="{DCFDE5BE-02B8-4062-9756-2D0264EB3AA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graphicEl>
                                              <a:dgm id="{D4E6960D-7F00-47AA-964F-5A61DA07B84C}"/>
                                            </p:graphicEl>
                                          </p:spTgt>
                                        </p:tgtEl>
                                        <p:attrNameLst>
                                          <p:attrName>style.visibility</p:attrName>
                                        </p:attrNameLst>
                                      </p:cBhvr>
                                      <p:to>
                                        <p:strVal val="visible"/>
                                      </p:to>
                                    </p:set>
                                    <p:animEffect transition="in" filter="fade">
                                      <p:cBhvr>
                                        <p:cTn id="25" dur="2000"/>
                                        <p:tgtEl>
                                          <p:spTgt spid="12">
                                            <p:graphicEl>
                                              <a:dgm id="{D4E6960D-7F00-47AA-964F-5A61DA07B84C}"/>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graphicEl>
                                              <a:dgm id="{DF23C667-62A2-4676-9B96-AD7F63E7BCEF}"/>
                                            </p:graphicEl>
                                          </p:spTgt>
                                        </p:tgtEl>
                                        <p:attrNameLst>
                                          <p:attrName>style.visibility</p:attrName>
                                        </p:attrNameLst>
                                      </p:cBhvr>
                                      <p:to>
                                        <p:strVal val="visible"/>
                                      </p:to>
                                    </p:set>
                                    <p:animEffect transition="in" filter="fade">
                                      <p:cBhvr>
                                        <p:cTn id="30" dur="2000"/>
                                        <p:tgtEl>
                                          <p:spTgt spid="12">
                                            <p:graphicEl>
                                              <a:dgm id="{DF23C667-62A2-4676-9B96-AD7F63E7BCEF}"/>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graphicEl>
                                              <a:dgm id="{BDFA0931-A015-4CF8-82EC-42732B2C6199}"/>
                                            </p:graphicEl>
                                          </p:spTgt>
                                        </p:tgtEl>
                                        <p:attrNameLst>
                                          <p:attrName>style.visibility</p:attrName>
                                        </p:attrNameLst>
                                      </p:cBhvr>
                                      <p:to>
                                        <p:strVal val="visible"/>
                                      </p:to>
                                    </p:set>
                                    <p:animEffect transition="in" filter="fade">
                                      <p:cBhvr>
                                        <p:cTn id="35" dur="2000"/>
                                        <p:tgtEl>
                                          <p:spTgt spid="12">
                                            <p:graphicEl>
                                              <a:dgm id="{BDFA0931-A015-4CF8-82EC-42732B2C6199}"/>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graphicEl>
                                              <a:dgm id="{52E6F5EB-7F2A-410E-9ACA-D9F24453E45B}"/>
                                            </p:graphicEl>
                                          </p:spTgt>
                                        </p:tgtEl>
                                        <p:attrNameLst>
                                          <p:attrName>style.visibility</p:attrName>
                                        </p:attrNameLst>
                                      </p:cBhvr>
                                      <p:to>
                                        <p:strVal val="visible"/>
                                      </p:to>
                                    </p:set>
                                    <p:animEffect transition="in" filter="fade">
                                      <p:cBhvr>
                                        <p:cTn id="40" dur="2000"/>
                                        <p:tgtEl>
                                          <p:spTgt spid="12">
                                            <p:graphicEl>
                                              <a:dgm id="{52E6F5EB-7F2A-410E-9ACA-D9F24453E45B}"/>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graphicEl>
                                              <a:dgm id="{3A136638-1A25-47F1-B9C9-57B31E93FAB4}"/>
                                            </p:graphicEl>
                                          </p:spTgt>
                                        </p:tgtEl>
                                        <p:attrNameLst>
                                          <p:attrName>style.visibility</p:attrName>
                                        </p:attrNameLst>
                                      </p:cBhvr>
                                      <p:to>
                                        <p:strVal val="visible"/>
                                      </p:to>
                                    </p:set>
                                    <p:animEffect transition="in" filter="fade">
                                      <p:cBhvr>
                                        <p:cTn id="45" dur="2000"/>
                                        <p:tgtEl>
                                          <p:spTgt spid="12">
                                            <p:graphicEl>
                                              <a:dgm id="{3A136638-1A25-47F1-B9C9-57B31E93FAB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09" y="500043"/>
            <a:ext cx="8096307" cy="584775"/>
          </a:xfrm>
          <a:prstGeom prst="rect">
            <a:avLst/>
          </a:prstGeom>
          <a:noFill/>
        </p:spPr>
        <p:txBody>
          <a:bodyPr wrap="square" rtlCol="1">
            <a:spAutoFit/>
          </a:bodyPr>
          <a:lstStyle/>
          <a:p>
            <a:r>
              <a:rPr lang="fa-IR" sz="3200" dirty="0" smtClean="0">
                <a:cs typeface="B Titr" pitchFamily="2" charset="-78"/>
              </a:rPr>
              <a:t>توانائي و تسلط برانجام كار ( شنا كردن )</a:t>
            </a:r>
            <a:endParaRPr lang="fa-IR" sz="3200" dirty="0">
              <a:cs typeface="B Titr" pitchFamily="2" charset="-78"/>
            </a:endParaRPr>
          </a:p>
        </p:txBody>
      </p:sp>
      <p:sp>
        <p:nvSpPr>
          <p:cNvPr id="3" name="TextBox 2"/>
          <p:cNvSpPr txBox="1"/>
          <p:nvPr/>
        </p:nvSpPr>
        <p:spPr>
          <a:xfrm>
            <a:off x="7429509" y="1214422"/>
            <a:ext cx="4381531" cy="369332"/>
          </a:xfrm>
          <a:prstGeom prst="rect">
            <a:avLst/>
          </a:prstGeom>
          <a:noFill/>
        </p:spPr>
        <p:txBody>
          <a:bodyPr wrap="square" rtlCol="1">
            <a:spAutoFit/>
          </a:bodyPr>
          <a:lstStyle/>
          <a:p>
            <a:pPr algn="r"/>
            <a:r>
              <a:rPr lang="fa-IR" b="1" dirty="0" smtClean="0">
                <a:cs typeface="B Mitra" pitchFamily="2" charset="-78"/>
              </a:rPr>
              <a:t>مهارتهاي يك كارآفرين</a:t>
            </a:r>
          </a:p>
        </p:txBody>
      </p:sp>
      <p:sp>
        <p:nvSpPr>
          <p:cNvPr id="4" name="TextBox 3"/>
          <p:cNvSpPr txBox="1"/>
          <p:nvPr/>
        </p:nvSpPr>
        <p:spPr>
          <a:xfrm>
            <a:off x="8001013" y="1643050"/>
            <a:ext cx="2952771" cy="523220"/>
          </a:xfrm>
          <a:prstGeom prst="rect">
            <a:avLst/>
          </a:prstGeom>
          <a:noFill/>
        </p:spPr>
        <p:txBody>
          <a:bodyPr wrap="square" rtlCol="1">
            <a:spAutoFit/>
          </a:bodyPr>
          <a:lstStyle/>
          <a:p>
            <a:pPr algn="ctr"/>
            <a:r>
              <a:rPr lang="fa-IR" sz="2800" dirty="0" smtClean="0">
                <a:cs typeface="B Koodak" pitchFamily="2" charset="-78"/>
              </a:rPr>
              <a:t>برقراري ارتباط</a:t>
            </a:r>
          </a:p>
        </p:txBody>
      </p:sp>
      <p:sp>
        <p:nvSpPr>
          <p:cNvPr id="5" name="TextBox 4"/>
          <p:cNvSpPr txBox="1"/>
          <p:nvPr/>
        </p:nvSpPr>
        <p:spPr>
          <a:xfrm>
            <a:off x="6477003" y="2143116"/>
            <a:ext cx="3333773" cy="523220"/>
          </a:xfrm>
          <a:prstGeom prst="rect">
            <a:avLst/>
          </a:prstGeom>
          <a:noFill/>
        </p:spPr>
        <p:txBody>
          <a:bodyPr wrap="square" rtlCol="1">
            <a:spAutoFit/>
          </a:bodyPr>
          <a:lstStyle/>
          <a:p>
            <a:pPr algn="ctr"/>
            <a:r>
              <a:rPr lang="fa-IR" sz="2800" dirty="0" smtClean="0">
                <a:cs typeface="B Koodak" pitchFamily="2" charset="-78"/>
              </a:rPr>
              <a:t>استفاده از امكانات</a:t>
            </a:r>
          </a:p>
        </p:txBody>
      </p:sp>
      <p:sp>
        <p:nvSpPr>
          <p:cNvPr id="6" name="TextBox 5"/>
          <p:cNvSpPr txBox="1"/>
          <p:nvPr/>
        </p:nvSpPr>
        <p:spPr>
          <a:xfrm>
            <a:off x="5238744" y="2571744"/>
            <a:ext cx="3714776" cy="523220"/>
          </a:xfrm>
          <a:prstGeom prst="rect">
            <a:avLst/>
          </a:prstGeom>
          <a:noFill/>
        </p:spPr>
        <p:txBody>
          <a:bodyPr wrap="square" rtlCol="1">
            <a:spAutoFit/>
          </a:bodyPr>
          <a:lstStyle/>
          <a:p>
            <a:pPr algn="ctr"/>
            <a:r>
              <a:rPr lang="fa-IR" sz="2800" dirty="0" smtClean="0">
                <a:cs typeface="B Koodak" pitchFamily="2" charset="-78"/>
              </a:rPr>
              <a:t>مهارت كشف فرصت</a:t>
            </a:r>
          </a:p>
        </p:txBody>
      </p:sp>
      <p:sp>
        <p:nvSpPr>
          <p:cNvPr id="7" name="TextBox 6"/>
          <p:cNvSpPr txBox="1"/>
          <p:nvPr/>
        </p:nvSpPr>
        <p:spPr>
          <a:xfrm>
            <a:off x="8477267" y="3571876"/>
            <a:ext cx="2190765" cy="523220"/>
          </a:xfrm>
          <a:prstGeom prst="rect">
            <a:avLst/>
          </a:prstGeom>
          <a:noFill/>
        </p:spPr>
        <p:txBody>
          <a:bodyPr wrap="square" rtlCol="1">
            <a:spAutoFit/>
          </a:bodyPr>
          <a:lstStyle/>
          <a:p>
            <a:pPr algn="r"/>
            <a:r>
              <a:rPr lang="fa-IR" sz="2800" dirty="0" smtClean="0">
                <a:solidFill>
                  <a:srgbClr val="FF0000"/>
                </a:solidFill>
                <a:cs typeface="B Koodak" pitchFamily="2" charset="-78"/>
              </a:rPr>
              <a:t>مهارت فني</a:t>
            </a:r>
          </a:p>
        </p:txBody>
      </p:sp>
      <p:sp>
        <p:nvSpPr>
          <p:cNvPr id="8" name="TextBox 7"/>
          <p:cNvSpPr txBox="1"/>
          <p:nvPr/>
        </p:nvSpPr>
        <p:spPr>
          <a:xfrm>
            <a:off x="2476475" y="3000372"/>
            <a:ext cx="5619789" cy="523220"/>
          </a:xfrm>
          <a:prstGeom prst="rect">
            <a:avLst/>
          </a:prstGeom>
          <a:noFill/>
        </p:spPr>
        <p:txBody>
          <a:bodyPr wrap="square" rtlCol="1">
            <a:spAutoFit/>
          </a:bodyPr>
          <a:lstStyle/>
          <a:p>
            <a:r>
              <a:rPr lang="fa-IR" sz="2800" dirty="0" smtClean="0">
                <a:cs typeface="B Koodak" pitchFamily="2" charset="-78"/>
              </a:rPr>
              <a:t>مهارت ارائه محصول ( بازاريابي )</a:t>
            </a:r>
          </a:p>
        </p:txBody>
      </p:sp>
      <p:sp>
        <p:nvSpPr>
          <p:cNvPr id="9" name="TextBox 8"/>
          <p:cNvSpPr txBox="1"/>
          <p:nvPr/>
        </p:nvSpPr>
        <p:spPr>
          <a:xfrm>
            <a:off x="380960" y="4214819"/>
            <a:ext cx="10382323" cy="1384995"/>
          </a:xfrm>
          <a:prstGeom prst="rect">
            <a:avLst/>
          </a:prstGeom>
          <a:noFill/>
        </p:spPr>
        <p:txBody>
          <a:bodyPr wrap="square" rtlCol="1">
            <a:spAutoFit/>
          </a:bodyPr>
          <a:lstStyle/>
          <a:p>
            <a:pPr algn="r"/>
            <a:r>
              <a:rPr lang="fa-IR" sz="2800" dirty="0" smtClean="0">
                <a:solidFill>
                  <a:srgbClr val="FF0000"/>
                </a:solidFill>
                <a:cs typeface="B Koodak" pitchFamily="2" charset="-78"/>
              </a:rPr>
              <a:t>مهارتهاي مديريتي </a:t>
            </a:r>
          </a:p>
          <a:p>
            <a:pPr algn="r"/>
            <a:r>
              <a:rPr lang="fa-IR" sz="2800" dirty="0" smtClean="0">
                <a:cs typeface="B Koodak" pitchFamily="2" charset="-78"/>
              </a:rPr>
              <a:t>     </a:t>
            </a:r>
          </a:p>
          <a:p>
            <a:r>
              <a:rPr lang="fa-IR" sz="2800" dirty="0" smtClean="0">
                <a:cs typeface="B Koodak" pitchFamily="2" charset="-78"/>
              </a:rPr>
              <a:t> ( منابع انساني  -  مالي  -  استرات‍‍ژيك )</a:t>
            </a:r>
          </a:p>
        </p:txBody>
      </p:sp>
      <p:sp>
        <p:nvSpPr>
          <p:cNvPr id="10" name="Rectangle 9"/>
          <p:cNvSpPr/>
          <p:nvPr/>
        </p:nvSpPr>
        <p:spPr>
          <a:xfrm>
            <a:off x="9144022" y="142852"/>
            <a:ext cx="2077813" cy="1107996"/>
          </a:xfrm>
          <a:prstGeom prst="rect">
            <a:avLst/>
          </a:prstGeom>
        </p:spPr>
        <p:txBody>
          <a:bodyPr wrap="none">
            <a:spAutoFit/>
          </a:bodyPr>
          <a:lstStyle/>
          <a:p>
            <a:r>
              <a:rPr lang="fa-IR" sz="6600" dirty="0">
                <a:solidFill>
                  <a:srgbClr val="FF0000"/>
                </a:solidFill>
                <a:cs typeface="B Titr" pitchFamily="2" charset="-78"/>
              </a:rPr>
              <a:t>مهارت</a:t>
            </a:r>
          </a:p>
        </p:txBody>
      </p:sp>
      <p:sp>
        <p:nvSpPr>
          <p:cNvPr id="11" name="Date Placeholder 10"/>
          <p:cNvSpPr>
            <a:spLocks noGrp="1"/>
          </p:cNvSpPr>
          <p:nvPr>
            <p:ph type="dt" sz="half" idx="10"/>
          </p:nvPr>
        </p:nvSpPr>
        <p:spPr/>
        <p:txBody>
          <a:bodyPr/>
          <a:lstStyle/>
          <a:p>
            <a:pPr>
              <a:defRPr/>
            </a:pPr>
            <a:fld id="{F11E68C9-01B9-4084-A34B-C2BF470D1363}" type="datetime1">
              <a:rPr lang="en-US" smtClean="0"/>
              <a:t>3/16/2020</a:t>
            </a:fld>
            <a:endParaRPr lang="fa-IR"/>
          </a:p>
        </p:txBody>
      </p:sp>
      <p:sp>
        <p:nvSpPr>
          <p:cNvPr id="12" name="Footer Placeholder 11"/>
          <p:cNvSpPr>
            <a:spLocks noGrp="1"/>
          </p:cNvSpPr>
          <p:nvPr>
            <p:ph type="ftr" sz="quarter" idx="11"/>
          </p:nvPr>
        </p:nvSpPr>
        <p:spPr/>
        <p:txBody>
          <a:bodyPr/>
          <a:lstStyle/>
          <a:p>
            <a:pPr>
              <a:defRPr/>
            </a:pPr>
            <a:r>
              <a:rPr lang="fa-IR" smtClean="0"/>
              <a:t>آموزشکده فنی وحرفه ای  امام خمینی (ره)قاین</a:t>
            </a:r>
            <a:endParaRPr lang="fa-IR"/>
          </a:p>
        </p:txBody>
      </p:sp>
      <p:sp>
        <p:nvSpPr>
          <p:cNvPr id="13" name="Slide Number Placeholder 12"/>
          <p:cNvSpPr>
            <a:spLocks noGrp="1"/>
          </p:cNvSpPr>
          <p:nvPr>
            <p:ph type="sldNum" sz="quarter" idx="12"/>
          </p:nvPr>
        </p:nvSpPr>
        <p:spPr/>
        <p:txBody>
          <a:bodyPr/>
          <a:lstStyle/>
          <a:p>
            <a:pPr>
              <a:defRPr/>
            </a:pPr>
            <a:fld id="{4D694B5C-BA52-4CC3-86CF-536AFE215A75}" type="slidenum">
              <a:rPr lang="fa-IR" smtClean="0"/>
              <a:pPr>
                <a:defRPr/>
              </a:pPr>
              <a:t>46</a:t>
            </a:fld>
            <a:endParaRPr lang="fa-IR"/>
          </a:p>
        </p:txBody>
      </p:sp>
    </p:spTree>
    <p:extLst>
      <p:ext uri="{BB962C8B-B14F-4D97-AF65-F5344CB8AC3E}">
        <p14:creationId xmlns:p14="http://schemas.microsoft.com/office/powerpoint/2010/main" val="4190056259"/>
      </p:ext>
    </p:extLst>
  </p:cSld>
  <p:clrMapOvr>
    <a:masterClrMapping/>
  </p:clrMapOvr>
  <p:transition spd="slow">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443" y="142852"/>
            <a:ext cx="8191557" cy="1107996"/>
          </a:xfrm>
          <a:prstGeom prst="rect">
            <a:avLst/>
          </a:prstGeom>
          <a:noFill/>
        </p:spPr>
        <p:txBody>
          <a:bodyPr wrap="square" rtlCol="1">
            <a:spAutoFit/>
          </a:bodyPr>
          <a:lstStyle/>
          <a:p>
            <a:r>
              <a:rPr lang="fa-IR" sz="6600" dirty="0">
                <a:solidFill>
                  <a:srgbClr val="FF0000"/>
                </a:solidFill>
                <a:cs typeface="B Titr" pitchFamily="2" charset="-78"/>
              </a:rPr>
              <a:t>نگرش</a:t>
            </a:r>
            <a:r>
              <a:rPr lang="fa-IR" dirty="0" smtClean="0"/>
              <a:t> ( </a:t>
            </a:r>
            <a:r>
              <a:rPr lang="fa-IR" sz="6600" dirty="0">
                <a:solidFill>
                  <a:srgbClr val="FF0000"/>
                </a:solidFill>
                <a:cs typeface="B Titr" pitchFamily="2" charset="-78"/>
              </a:rPr>
              <a:t>خصوصيت</a:t>
            </a:r>
            <a:r>
              <a:rPr lang="fa-IR" dirty="0" smtClean="0"/>
              <a:t> </a:t>
            </a:r>
            <a:r>
              <a:rPr lang="fa-IR" sz="6600" dirty="0">
                <a:solidFill>
                  <a:srgbClr val="FF0000"/>
                </a:solidFill>
                <a:cs typeface="B Titr" pitchFamily="2" charset="-78"/>
              </a:rPr>
              <a:t>ها</a:t>
            </a:r>
            <a:r>
              <a:rPr lang="fa-IR" dirty="0" smtClean="0"/>
              <a:t> )</a:t>
            </a:r>
            <a:endParaRPr lang="fa-IR" dirty="0"/>
          </a:p>
        </p:txBody>
      </p:sp>
      <p:sp>
        <p:nvSpPr>
          <p:cNvPr id="3" name="TextBox 2"/>
          <p:cNvSpPr txBox="1"/>
          <p:nvPr/>
        </p:nvSpPr>
        <p:spPr>
          <a:xfrm>
            <a:off x="0" y="1"/>
            <a:ext cx="1238216" cy="6740307"/>
          </a:xfrm>
          <a:prstGeom prst="rect">
            <a:avLst/>
          </a:prstGeom>
          <a:noFill/>
        </p:spPr>
        <p:txBody>
          <a:bodyPr wrap="square" rtlCol="1">
            <a:spAutoFit/>
          </a:bodyPr>
          <a:lstStyle/>
          <a:p>
            <a:pPr algn="ctr"/>
            <a:r>
              <a:rPr lang="en-US" sz="5400" b="1" dirty="0" smtClean="0">
                <a:solidFill>
                  <a:schemeClr val="accent4"/>
                </a:solidFill>
                <a:cs typeface="+mj-cs"/>
              </a:rPr>
              <a:t>A</a:t>
            </a:r>
          </a:p>
          <a:p>
            <a:pPr algn="ctr"/>
            <a:r>
              <a:rPr lang="en-US" sz="5400" b="1" dirty="0" smtClean="0">
                <a:solidFill>
                  <a:schemeClr val="accent4"/>
                </a:solidFill>
                <a:cs typeface="+mj-cs"/>
              </a:rPr>
              <a:t>T</a:t>
            </a:r>
          </a:p>
          <a:p>
            <a:pPr algn="ctr"/>
            <a:r>
              <a:rPr lang="en-US" sz="5400" b="1" dirty="0" smtClean="0">
                <a:solidFill>
                  <a:schemeClr val="accent4"/>
                </a:solidFill>
                <a:cs typeface="+mj-cs"/>
              </a:rPr>
              <a:t>T</a:t>
            </a:r>
          </a:p>
          <a:p>
            <a:pPr algn="ctr"/>
            <a:r>
              <a:rPr lang="en-US" sz="5400" b="1" dirty="0" smtClean="0">
                <a:solidFill>
                  <a:schemeClr val="accent4"/>
                </a:solidFill>
                <a:cs typeface="+mj-cs"/>
              </a:rPr>
              <a:t>I</a:t>
            </a:r>
          </a:p>
          <a:p>
            <a:pPr algn="ctr"/>
            <a:r>
              <a:rPr lang="en-US" sz="5400" b="1" dirty="0" smtClean="0">
                <a:solidFill>
                  <a:schemeClr val="accent4"/>
                </a:solidFill>
                <a:cs typeface="+mj-cs"/>
              </a:rPr>
              <a:t>T</a:t>
            </a:r>
          </a:p>
          <a:p>
            <a:pPr algn="ctr"/>
            <a:r>
              <a:rPr lang="en-US" sz="5400" b="1" dirty="0" smtClean="0">
                <a:solidFill>
                  <a:schemeClr val="accent4"/>
                </a:solidFill>
                <a:cs typeface="+mj-cs"/>
              </a:rPr>
              <a:t>U</a:t>
            </a:r>
          </a:p>
          <a:p>
            <a:pPr algn="ctr"/>
            <a:r>
              <a:rPr lang="en-US" sz="5400" b="1" dirty="0" smtClean="0">
                <a:solidFill>
                  <a:schemeClr val="accent4"/>
                </a:solidFill>
                <a:cs typeface="+mj-cs"/>
              </a:rPr>
              <a:t>D</a:t>
            </a:r>
          </a:p>
          <a:p>
            <a:pPr algn="ctr"/>
            <a:r>
              <a:rPr lang="en-US" sz="5400" b="1" dirty="0" smtClean="0">
                <a:solidFill>
                  <a:schemeClr val="accent4"/>
                </a:solidFill>
                <a:cs typeface="+mj-cs"/>
              </a:rPr>
              <a:t>E</a:t>
            </a:r>
            <a:endParaRPr lang="fa-IR" sz="5400" b="1" dirty="0">
              <a:solidFill>
                <a:schemeClr val="accent4"/>
              </a:solidFill>
              <a:cs typeface="+mj-cs"/>
            </a:endParaRPr>
          </a:p>
        </p:txBody>
      </p:sp>
      <p:sp>
        <p:nvSpPr>
          <p:cNvPr id="16" name="TextBox 15"/>
          <p:cNvSpPr txBox="1"/>
          <p:nvPr/>
        </p:nvSpPr>
        <p:spPr>
          <a:xfrm>
            <a:off x="1619219" y="2000240"/>
            <a:ext cx="7143757" cy="2308324"/>
          </a:xfrm>
          <a:prstGeom prst="rect">
            <a:avLst/>
          </a:prstGeom>
          <a:noFill/>
        </p:spPr>
        <p:txBody>
          <a:bodyPr wrap="square" rtlCol="1">
            <a:spAutoFit/>
          </a:bodyPr>
          <a:lstStyle/>
          <a:p>
            <a:r>
              <a:rPr lang="fa-IR" sz="2400" b="1" u="sng" dirty="0">
                <a:cs typeface="B Lotus" pitchFamily="2" charset="-78"/>
              </a:rPr>
              <a:t>اين ها ويژگيهائي هستند كه از ابتدا درشخص بودند </a:t>
            </a:r>
            <a:r>
              <a:rPr lang="fa-IR" sz="2400" b="1" u="sng" dirty="0" smtClean="0">
                <a:cs typeface="B Lotus" pitchFamily="2" charset="-78"/>
              </a:rPr>
              <a:t>وبايد </a:t>
            </a:r>
            <a:r>
              <a:rPr lang="fa-IR" sz="2400" b="1" u="sng" dirty="0">
                <a:cs typeface="B Lotus" pitchFamily="2" charset="-78"/>
              </a:rPr>
              <a:t>ازكودكي پرورش يابند</a:t>
            </a:r>
            <a:r>
              <a:rPr lang="fa-IR" sz="2400" b="1" u="sng" dirty="0" smtClean="0">
                <a:cs typeface="B Lotus" pitchFamily="2" charset="-78"/>
              </a:rPr>
              <a:t>.</a:t>
            </a:r>
          </a:p>
          <a:p>
            <a:endParaRPr lang="fa-IR" sz="2400" b="1" u="sng" dirty="0">
              <a:cs typeface="B Lotus" pitchFamily="2" charset="-78"/>
            </a:endParaRPr>
          </a:p>
          <a:p>
            <a:endParaRPr lang="fa-IR" sz="2400" b="1" u="sng" dirty="0" smtClean="0">
              <a:cs typeface="B Lotus" pitchFamily="2" charset="-78"/>
            </a:endParaRPr>
          </a:p>
          <a:p>
            <a:endParaRPr lang="fa-IR" sz="2400" b="1" u="sng" dirty="0" smtClean="0">
              <a:cs typeface="B Lotus" pitchFamily="2" charset="-78"/>
            </a:endParaRPr>
          </a:p>
          <a:p>
            <a:r>
              <a:rPr lang="fa-IR" sz="2400" b="1" dirty="0" smtClean="0">
                <a:cs typeface="B Lotus" pitchFamily="2" charset="-78"/>
              </a:rPr>
              <a:t>بالقوه                                       بالفعل</a:t>
            </a:r>
            <a:endParaRPr lang="fa-IR" sz="2400" b="1" dirty="0">
              <a:cs typeface="B Lotus" pitchFamily="2" charset="-78"/>
            </a:endParaRPr>
          </a:p>
        </p:txBody>
      </p:sp>
      <p:cxnSp>
        <p:nvCxnSpPr>
          <p:cNvPr id="18" name="Straight Arrow Connector 17"/>
          <p:cNvCxnSpPr/>
          <p:nvPr/>
        </p:nvCxnSpPr>
        <p:spPr>
          <a:xfrm flipH="1">
            <a:off x="2762228" y="4071942"/>
            <a:ext cx="242886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5297" name="Picture 1" descr="D:\clip art\CARTOONS\CHAR163.WMF"/>
          <p:cNvPicPr>
            <a:picLocks noChangeAspect="1" noChangeArrowheads="1"/>
          </p:cNvPicPr>
          <p:nvPr/>
        </p:nvPicPr>
        <p:blipFill>
          <a:blip r:embed="rId3"/>
          <a:srcRect/>
          <a:stretch>
            <a:fillRect/>
          </a:stretch>
        </p:blipFill>
        <p:spPr bwMode="auto">
          <a:xfrm>
            <a:off x="1238216" y="4429132"/>
            <a:ext cx="1913467" cy="1231900"/>
          </a:xfrm>
          <a:prstGeom prst="rect">
            <a:avLst/>
          </a:prstGeom>
          <a:noFill/>
        </p:spPr>
      </p:pic>
      <p:pic>
        <p:nvPicPr>
          <p:cNvPr id="55298" name="Picture 2" descr="D:\clip art\CARTOONS\CHAR161.WMF"/>
          <p:cNvPicPr>
            <a:picLocks noChangeAspect="1" noChangeArrowheads="1"/>
          </p:cNvPicPr>
          <p:nvPr/>
        </p:nvPicPr>
        <p:blipFill>
          <a:blip r:embed="rId4"/>
          <a:srcRect/>
          <a:stretch>
            <a:fillRect/>
          </a:stretch>
        </p:blipFill>
        <p:spPr bwMode="auto">
          <a:xfrm>
            <a:off x="6102365" y="4286256"/>
            <a:ext cx="2184400" cy="2070100"/>
          </a:xfrm>
          <a:prstGeom prst="rect">
            <a:avLst/>
          </a:prstGeom>
          <a:noFill/>
        </p:spPr>
      </p:pic>
      <p:sp>
        <p:nvSpPr>
          <p:cNvPr id="4" name="Date Placeholder 3"/>
          <p:cNvSpPr>
            <a:spLocks noGrp="1"/>
          </p:cNvSpPr>
          <p:nvPr>
            <p:ph type="dt" sz="half" idx="10"/>
          </p:nvPr>
        </p:nvSpPr>
        <p:spPr/>
        <p:txBody>
          <a:bodyPr/>
          <a:lstStyle/>
          <a:p>
            <a:pPr>
              <a:defRPr/>
            </a:pPr>
            <a:fld id="{7B057134-4C71-42D1-A63C-210A2BE38EB2}" type="datetime1">
              <a:rPr lang="en-US" smtClean="0"/>
              <a:t>3/16/2020</a:t>
            </a:fld>
            <a:endParaRPr lang="fa-IR"/>
          </a:p>
        </p:txBody>
      </p:sp>
      <p:sp>
        <p:nvSpPr>
          <p:cNvPr id="5" name="Footer Placeholder 4"/>
          <p:cNvSpPr>
            <a:spLocks noGrp="1"/>
          </p:cNvSpPr>
          <p:nvPr>
            <p:ph type="ftr" sz="quarter" idx="11"/>
          </p:nvPr>
        </p:nvSpPr>
        <p:spPr/>
        <p:txBody>
          <a:bodyPr/>
          <a:lstStyle/>
          <a:p>
            <a:pPr>
              <a:defRPr/>
            </a:pPr>
            <a:r>
              <a:rPr lang="fa-IR" smtClean="0"/>
              <a:t>آموزشکده فنی وحرفه ای  امام خمینی (ره)قاین</a:t>
            </a:r>
            <a:endParaRPr lang="fa-IR"/>
          </a:p>
        </p:txBody>
      </p:sp>
      <p:sp>
        <p:nvSpPr>
          <p:cNvPr id="6" name="Slide Number Placeholder 5"/>
          <p:cNvSpPr>
            <a:spLocks noGrp="1"/>
          </p:cNvSpPr>
          <p:nvPr>
            <p:ph type="sldNum" sz="quarter" idx="12"/>
          </p:nvPr>
        </p:nvSpPr>
        <p:spPr/>
        <p:txBody>
          <a:bodyPr/>
          <a:lstStyle/>
          <a:p>
            <a:pPr>
              <a:defRPr/>
            </a:pPr>
            <a:fld id="{4D694B5C-BA52-4CC3-86CF-536AFE215A75}" type="slidenum">
              <a:rPr lang="fa-IR" smtClean="0"/>
              <a:pPr>
                <a:defRPr/>
              </a:pPr>
              <a:t>47</a:t>
            </a:fld>
            <a:endParaRPr lang="fa-IR"/>
          </a:p>
        </p:txBody>
      </p:sp>
    </p:spTree>
    <p:extLst>
      <p:ext uri="{BB962C8B-B14F-4D97-AF65-F5344CB8AC3E}">
        <p14:creationId xmlns:p14="http://schemas.microsoft.com/office/powerpoint/2010/main" val="41739479"/>
      </p:ext>
    </p:extLst>
  </p:cSld>
  <p:clrMapOvr>
    <a:masterClrMapping/>
  </p:clrMapOvr>
  <p:transition spd="slow">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8771" y="1643051"/>
            <a:ext cx="2000264" cy="461665"/>
          </a:xfrm>
          <a:prstGeom prst="rect">
            <a:avLst/>
          </a:prstGeom>
          <a:noFill/>
        </p:spPr>
        <p:txBody>
          <a:bodyPr wrap="square" rtlCol="1">
            <a:spAutoFit/>
          </a:bodyPr>
          <a:lstStyle/>
          <a:p>
            <a:pPr algn="r"/>
            <a:r>
              <a:rPr lang="fa-IR" sz="2400" b="1" u="sng" dirty="0" smtClean="0">
                <a:solidFill>
                  <a:srgbClr val="C00000"/>
                </a:solidFill>
                <a:cs typeface="B Lotus" pitchFamily="2" charset="-78"/>
              </a:rPr>
              <a:t>داراي پشتكار</a:t>
            </a:r>
            <a:endParaRPr lang="fa-IR" sz="2400" b="1" u="sng" dirty="0">
              <a:solidFill>
                <a:srgbClr val="C00000"/>
              </a:solidFill>
              <a:cs typeface="B Lotus" pitchFamily="2" charset="-78"/>
            </a:endParaRPr>
          </a:p>
        </p:txBody>
      </p:sp>
      <p:sp>
        <p:nvSpPr>
          <p:cNvPr id="3" name="TextBox 2"/>
          <p:cNvSpPr txBox="1"/>
          <p:nvPr/>
        </p:nvSpPr>
        <p:spPr>
          <a:xfrm>
            <a:off x="3333731" y="983590"/>
            <a:ext cx="1809763" cy="461665"/>
          </a:xfrm>
          <a:prstGeom prst="rect">
            <a:avLst/>
          </a:prstGeom>
          <a:solidFill>
            <a:schemeClr val="tx1"/>
          </a:solidFill>
        </p:spPr>
        <p:txBody>
          <a:bodyPr wrap="square" rtlCol="1">
            <a:spAutoFit/>
          </a:bodyPr>
          <a:lstStyle/>
          <a:p>
            <a:pPr algn="r"/>
            <a:r>
              <a:rPr lang="fa-IR" sz="2400" b="1" u="sng" dirty="0">
                <a:solidFill>
                  <a:srgbClr val="FFFF00"/>
                </a:solidFill>
                <a:cs typeface="B Lotus" pitchFamily="2" charset="-78"/>
              </a:rPr>
              <a:t>ريسك پذير</a:t>
            </a:r>
          </a:p>
        </p:txBody>
      </p:sp>
      <p:sp>
        <p:nvSpPr>
          <p:cNvPr id="4" name="TextBox 3"/>
          <p:cNvSpPr txBox="1"/>
          <p:nvPr/>
        </p:nvSpPr>
        <p:spPr>
          <a:xfrm>
            <a:off x="4952992" y="428605"/>
            <a:ext cx="2952771" cy="461665"/>
          </a:xfrm>
          <a:prstGeom prst="rect">
            <a:avLst/>
          </a:prstGeom>
          <a:noFill/>
        </p:spPr>
        <p:txBody>
          <a:bodyPr wrap="square" rtlCol="1">
            <a:spAutoFit/>
          </a:bodyPr>
          <a:lstStyle/>
          <a:p>
            <a:pPr algn="r"/>
            <a:r>
              <a:rPr lang="fa-IR" sz="2400" b="1" u="sng" dirty="0" smtClean="0">
                <a:solidFill>
                  <a:srgbClr val="FFC000"/>
                </a:solidFill>
                <a:cs typeface="B Lotus" pitchFamily="2" charset="-78"/>
              </a:rPr>
              <a:t>داراي اعتماد </a:t>
            </a:r>
            <a:r>
              <a:rPr lang="fa-IR" sz="2400" b="1" u="sng" dirty="0">
                <a:solidFill>
                  <a:srgbClr val="FFC000"/>
                </a:solidFill>
                <a:cs typeface="B Lotus" pitchFamily="2" charset="-78"/>
              </a:rPr>
              <a:t>به </a:t>
            </a:r>
            <a:r>
              <a:rPr lang="fa-IR" sz="2400" b="1" u="sng" dirty="0" smtClean="0">
                <a:solidFill>
                  <a:srgbClr val="FFC000"/>
                </a:solidFill>
                <a:cs typeface="B Lotus" pitchFamily="2" charset="-78"/>
              </a:rPr>
              <a:t>نفس</a:t>
            </a:r>
            <a:endParaRPr lang="fa-IR" sz="2400" b="1" u="sng" dirty="0">
              <a:solidFill>
                <a:srgbClr val="FFC000"/>
              </a:solidFill>
              <a:cs typeface="B Lotus" pitchFamily="2" charset="-78"/>
            </a:endParaRPr>
          </a:p>
        </p:txBody>
      </p:sp>
      <p:sp>
        <p:nvSpPr>
          <p:cNvPr id="5" name="TextBox 4"/>
          <p:cNvSpPr txBox="1"/>
          <p:nvPr/>
        </p:nvSpPr>
        <p:spPr>
          <a:xfrm>
            <a:off x="1333467" y="2357431"/>
            <a:ext cx="1714512" cy="461665"/>
          </a:xfrm>
          <a:prstGeom prst="rect">
            <a:avLst/>
          </a:prstGeom>
          <a:noFill/>
        </p:spPr>
        <p:txBody>
          <a:bodyPr wrap="square" rtlCol="1">
            <a:spAutoFit/>
          </a:bodyPr>
          <a:lstStyle/>
          <a:p>
            <a:pPr algn="r"/>
            <a:r>
              <a:rPr lang="fa-IR" sz="2400" b="1" u="sng" dirty="0">
                <a:solidFill>
                  <a:srgbClr val="0070C0"/>
                </a:solidFill>
                <a:cs typeface="B Lotus" pitchFamily="2" charset="-78"/>
              </a:rPr>
              <a:t>تحمل ابهام</a:t>
            </a:r>
          </a:p>
        </p:txBody>
      </p:sp>
      <p:sp>
        <p:nvSpPr>
          <p:cNvPr id="6" name="TextBox 5"/>
          <p:cNvSpPr txBox="1"/>
          <p:nvPr/>
        </p:nvSpPr>
        <p:spPr>
          <a:xfrm>
            <a:off x="7810512" y="895634"/>
            <a:ext cx="1619261" cy="461665"/>
          </a:xfrm>
          <a:prstGeom prst="rect">
            <a:avLst/>
          </a:prstGeom>
          <a:noFill/>
        </p:spPr>
        <p:txBody>
          <a:bodyPr wrap="square" rtlCol="1">
            <a:spAutoFit/>
          </a:bodyPr>
          <a:lstStyle/>
          <a:p>
            <a:pPr algn="r"/>
            <a:r>
              <a:rPr lang="fa-IR" sz="2400" b="1" u="sng" dirty="0">
                <a:solidFill>
                  <a:srgbClr val="FF0000"/>
                </a:solidFill>
                <a:cs typeface="B Lotus" pitchFamily="2" charset="-78"/>
              </a:rPr>
              <a:t>اهل عمل</a:t>
            </a:r>
          </a:p>
        </p:txBody>
      </p:sp>
      <p:sp>
        <p:nvSpPr>
          <p:cNvPr id="7" name="TextBox 6"/>
          <p:cNvSpPr txBox="1"/>
          <p:nvPr/>
        </p:nvSpPr>
        <p:spPr>
          <a:xfrm>
            <a:off x="2476475" y="3324526"/>
            <a:ext cx="1905013" cy="461665"/>
          </a:xfrm>
          <a:prstGeom prst="rect">
            <a:avLst/>
          </a:prstGeom>
          <a:noFill/>
        </p:spPr>
        <p:txBody>
          <a:bodyPr wrap="square" rtlCol="1">
            <a:spAutoFit/>
          </a:bodyPr>
          <a:lstStyle/>
          <a:p>
            <a:pPr algn="r"/>
            <a:r>
              <a:rPr lang="fa-IR" sz="2400" b="1" u="sng" dirty="0">
                <a:solidFill>
                  <a:srgbClr val="00B0F0"/>
                </a:solidFill>
                <a:cs typeface="B Lotus" pitchFamily="2" charset="-78"/>
              </a:rPr>
              <a:t>انعطاف پذير</a:t>
            </a:r>
          </a:p>
        </p:txBody>
      </p:sp>
      <p:sp>
        <p:nvSpPr>
          <p:cNvPr id="8" name="TextBox 7"/>
          <p:cNvSpPr txBox="1"/>
          <p:nvPr/>
        </p:nvSpPr>
        <p:spPr>
          <a:xfrm>
            <a:off x="2381224" y="1714489"/>
            <a:ext cx="1524011" cy="461665"/>
          </a:xfrm>
          <a:prstGeom prst="rect">
            <a:avLst/>
          </a:prstGeom>
          <a:noFill/>
        </p:spPr>
        <p:txBody>
          <a:bodyPr wrap="square" rtlCol="1">
            <a:spAutoFit/>
          </a:bodyPr>
          <a:lstStyle/>
          <a:p>
            <a:pPr algn="r"/>
            <a:r>
              <a:rPr lang="fa-IR" sz="2400" b="1" u="sng" dirty="0">
                <a:solidFill>
                  <a:srgbClr val="92D050"/>
                </a:solidFill>
                <a:cs typeface="B Lotus" pitchFamily="2" charset="-78"/>
              </a:rPr>
              <a:t>هدف گرا</a:t>
            </a:r>
          </a:p>
        </p:txBody>
      </p:sp>
      <p:sp>
        <p:nvSpPr>
          <p:cNvPr id="9" name="TextBox 8"/>
          <p:cNvSpPr txBox="1"/>
          <p:nvPr/>
        </p:nvSpPr>
        <p:spPr>
          <a:xfrm>
            <a:off x="8572517" y="4357695"/>
            <a:ext cx="1143008" cy="461665"/>
          </a:xfrm>
          <a:prstGeom prst="rect">
            <a:avLst/>
          </a:prstGeom>
          <a:noFill/>
        </p:spPr>
        <p:txBody>
          <a:bodyPr wrap="square" rtlCol="1">
            <a:spAutoFit/>
          </a:bodyPr>
          <a:lstStyle/>
          <a:p>
            <a:pPr algn="r"/>
            <a:r>
              <a:rPr lang="fa-IR" sz="2400" b="1" u="sng" dirty="0">
                <a:solidFill>
                  <a:srgbClr val="00B050"/>
                </a:solidFill>
                <a:cs typeface="B Lotus" pitchFamily="2" charset="-78"/>
              </a:rPr>
              <a:t>مستقل</a:t>
            </a:r>
          </a:p>
        </p:txBody>
      </p:sp>
      <p:sp>
        <p:nvSpPr>
          <p:cNvPr id="10" name="TextBox 9"/>
          <p:cNvSpPr txBox="1"/>
          <p:nvPr/>
        </p:nvSpPr>
        <p:spPr>
          <a:xfrm>
            <a:off x="2095472" y="4467534"/>
            <a:ext cx="2952771" cy="461665"/>
          </a:xfrm>
          <a:prstGeom prst="rect">
            <a:avLst/>
          </a:prstGeom>
          <a:noFill/>
        </p:spPr>
        <p:txBody>
          <a:bodyPr wrap="square" rtlCol="1">
            <a:spAutoFit/>
          </a:bodyPr>
          <a:lstStyle/>
          <a:p>
            <a:pPr algn="r"/>
            <a:r>
              <a:rPr lang="fa-IR" sz="2400" b="1" u="sng" dirty="0">
                <a:solidFill>
                  <a:srgbClr val="002060"/>
                </a:solidFill>
                <a:cs typeface="B Lotus" pitchFamily="2" charset="-78"/>
              </a:rPr>
              <a:t>توانائي نه گفتن</a:t>
            </a:r>
          </a:p>
        </p:txBody>
      </p:sp>
      <p:sp>
        <p:nvSpPr>
          <p:cNvPr id="11" name="TextBox 10"/>
          <p:cNvSpPr txBox="1"/>
          <p:nvPr/>
        </p:nvSpPr>
        <p:spPr>
          <a:xfrm>
            <a:off x="9334523" y="3286125"/>
            <a:ext cx="1428760" cy="461665"/>
          </a:xfrm>
          <a:prstGeom prst="rect">
            <a:avLst/>
          </a:prstGeom>
          <a:noFill/>
        </p:spPr>
        <p:txBody>
          <a:bodyPr wrap="square" rtlCol="1">
            <a:spAutoFit/>
          </a:bodyPr>
          <a:lstStyle/>
          <a:p>
            <a:pPr algn="r"/>
            <a:r>
              <a:rPr lang="fa-IR" sz="2400" b="1" u="sng" dirty="0">
                <a:solidFill>
                  <a:schemeClr val="accent6">
                    <a:lumMod val="60000"/>
                    <a:lumOff val="40000"/>
                  </a:schemeClr>
                </a:solidFill>
                <a:cs typeface="B Lotus" pitchFamily="2" charset="-78"/>
              </a:rPr>
              <a:t>خلاقيت</a:t>
            </a:r>
          </a:p>
        </p:txBody>
      </p:sp>
      <p:sp>
        <p:nvSpPr>
          <p:cNvPr id="12" name="TextBox 11"/>
          <p:cNvSpPr txBox="1"/>
          <p:nvPr/>
        </p:nvSpPr>
        <p:spPr>
          <a:xfrm>
            <a:off x="5524496" y="5429265"/>
            <a:ext cx="2286016" cy="461665"/>
          </a:xfrm>
          <a:prstGeom prst="rect">
            <a:avLst/>
          </a:prstGeom>
          <a:noFill/>
        </p:spPr>
        <p:txBody>
          <a:bodyPr wrap="square" rtlCol="1">
            <a:spAutoFit/>
          </a:bodyPr>
          <a:lstStyle/>
          <a:p>
            <a:pPr algn="r"/>
            <a:r>
              <a:rPr lang="fa-IR" sz="2400" b="1" u="sng" dirty="0">
                <a:solidFill>
                  <a:srgbClr val="7030A0"/>
                </a:solidFill>
                <a:cs typeface="B Lotus" pitchFamily="2" charset="-78"/>
              </a:rPr>
              <a:t>خستگي ناپذير</a:t>
            </a:r>
          </a:p>
        </p:txBody>
      </p:sp>
      <p:sp>
        <p:nvSpPr>
          <p:cNvPr id="13" name="TextBox 12"/>
          <p:cNvSpPr txBox="1"/>
          <p:nvPr/>
        </p:nvSpPr>
        <p:spPr>
          <a:xfrm>
            <a:off x="10287030" y="2500307"/>
            <a:ext cx="1238301" cy="461665"/>
          </a:xfrm>
          <a:prstGeom prst="rect">
            <a:avLst/>
          </a:prstGeom>
          <a:noFill/>
        </p:spPr>
        <p:txBody>
          <a:bodyPr wrap="square" rtlCol="1">
            <a:spAutoFit/>
          </a:bodyPr>
          <a:lstStyle/>
          <a:p>
            <a:pPr algn="r"/>
            <a:r>
              <a:rPr lang="fa-IR" sz="2400" b="1" u="sng" dirty="0" smtClean="0">
                <a:solidFill>
                  <a:schemeClr val="bg1">
                    <a:lumMod val="75000"/>
                  </a:schemeClr>
                </a:solidFill>
                <a:cs typeface="B Lotus" pitchFamily="2" charset="-78"/>
              </a:rPr>
              <a:t>نوآوري</a:t>
            </a:r>
            <a:endParaRPr lang="fa-IR" sz="2400" b="1" u="sng" dirty="0">
              <a:solidFill>
                <a:schemeClr val="bg1">
                  <a:lumMod val="75000"/>
                </a:schemeClr>
              </a:solidFill>
              <a:cs typeface="B Lotus" pitchFamily="2" charset="-78"/>
            </a:endParaRPr>
          </a:p>
        </p:txBody>
      </p:sp>
      <p:pic>
        <p:nvPicPr>
          <p:cNvPr id="1001474" name="Picture 2" descr="D:\clip art\CARTOONS\CHAR150.WMF"/>
          <p:cNvPicPr>
            <a:picLocks noChangeAspect="1" noChangeArrowheads="1"/>
          </p:cNvPicPr>
          <p:nvPr/>
        </p:nvPicPr>
        <p:blipFill>
          <a:blip r:embed="rId3"/>
          <a:srcRect/>
          <a:stretch>
            <a:fillRect/>
          </a:stretch>
        </p:blipFill>
        <p:spPr bwMode="auto">
          <a:xfrm>
            <a:off x="4857742" y="1643050"/>
            <a:ext cx="3492524" cy="3000396"/>
          </a:xfrm>
          <a:prstGeom prst="rect">
            <a:avLst/>
          </a:prstGeom>
          <a:noFill/>
        </p:spPr>
      </p:pic>
      <p:pic>
        <p:nvPicPr>
          <p:cNvPr id="1001475" name="Picture 3" descr="D:\clip art\CARTOONS\CHAR179.WMF"/>
          <p:cNvPicPr>
            <a:picLocks noChangeAspect="1" noChangeArrowheads="1"/>
          </p:cNvPicPr>
          <p:nvPr/>
        </p:nvPicPr>
        <p:blipFill>
          <a:blip r:embed="rId4"/>
          <a:srcRect/>
          <a:stretch>
            <a:fillRect/>
          </a:stretch>
        </p:blipFill>
        <p:spPr bwMode="auto">
          <a:xfrm>
            <a:off x="5333995" y="1643051"/>
            <a:ext cx="2476517" cy="2869345"/>
          </a:xfrm>
          <a:prstGeom prst="rect">
            <a:avLst/>
          </a:prstGeom>
          <a:noFill/>
        </p:spPr>
      </p:pic>
      <p:pic>
        <p:nvPicPr>
          <p:cNvPr id="1001476" name="Picture 4" descr="D:\clip art\CARTOONS\CHAR148.WMF"/>
          <p:cNvPicPr>
            <a:picLocks noChangeAspect="1" noChangeArrowheads="1"/>
          </p:cNvPicPr>
          <p:nvPr/>
        </p:nvPicPr>
        <p:blipFill>
          <a:blip r:embed="rId5"/>
          <a:srcRect/>
          <a:stretch>
            <a:fillRect/>
          </a:stretch>
        </p:blipFill>
        <p:spPr bwMode="auto">
          <a:xfrm>
            <a:off x="5048243" y="1643051"/>
            <a:ext cx="3143272" cy="2686069"/>
          </a:xfrm>
          <a:prstGeom prst="rect">
            <a:avLst/>
          </a:prstGeom>
          <a:noFill/>
        </p:spPr>
      </p:pic>
      <p:pic>
        <p:nvPicPr>
          <p:cNvPr id="1001477" name="Picture 5" descr="D:\clip art\CARTOONS\CHAR145.WMF"/>
          <p:cNvPicPr>
            <a:picLocks noChangeAspect="1" noChangeArrowheads="1"/>
          </p:cNvPicPr>
          <p:nvPr/>
        </p:nvPicPr>
        <p:blipFill>
          <a:blip r:embed="rId6"/>
          <a:srcRect/>
          <a:stretch>
            <a:fillRect/>
          </a:stretch>
        </p:blipFill>
        <p:spPr bwMode="auto">
          <a:xfrm>
            <a:off x="4952992" y="1571612"/>
            <a:ext cx="2849043" cy="3235016"/>
          </a:xfrm>
          <a:prstGeom prst="rect">
            <a:avLst/>
          </a:prstGeom>
          <a:noFill/>
        </p:spPr>
      </p:pic>
      <p:pic>
        <p:nvPicPr>
          <p:cNvPr id="1001478" name="Picture 6" descr="D:\clip art\CARTOONS\CHAR141.WMF"/>
          <p:cNvPicPr>
            <a:picLocks noChangeAspect="1" noChangeArrowheads="1"/>
          </p:cNvPicPr>
          <p:nvPr/>
        </p:nvPicPr>
        <p:blipFill>
          <a:blip r:embed="rId7"/>
          <a:srcRect/>
          <a:stretch>
            <a:fillRect/>
          </a:stretch>
        </p:blipFill>
        <p:spPr bwMode="auto">
          <a:xfrm>
            <a:off x="5164667" y="1679280"/>
            <a:ext cx="2931597" cy="2678414"/>
          </a:xfrm>
          <a:prstGeom prst="rect">
            <a:avLst/>
          </a:prstGeom>
          <a:noFill/>
        </p:spPr>
      </p:pic>
      <p:pic>
        <p:nvPicPr>
          <p:cNvPr id="1001479" name="Picture 7" descr="D:\clip art\CARTOONS\CHAR161.WMF"/>
          <p:cNvPicPr>
            <a:picLocks noChangeAspect="1" noChangeArrowheads="1"/>
          </p:cNvPicPr>
          <p:nvPr/>
        </p:nvPicPr>
        <p:blipFill>
          <a:blip r:embed="rId8"/>
          <a:srcRect/>
          <a:stretch>
            <a:fillRect/>
          </a:stretch>
        </p:blipFill>
        <p:spPr bwMode="auto">
          <a:xfrm>
            <a:off x="4381488" y="1641360"/>
            <a:ext cx="3092464" cy="2930649"/>
          </a:xfrm>
          <a:prstGeom prst="rect">
            <a:avLst/>
          </a:prstGeom>
          <a:noFill/>
        </p:spPr>
      </p:pic>
      <p:pic>
        <p:nvPicPr>
          <p:cNvPr id="1001480" name="Picture 8" descr="D:\clip art\CARTOONS\CHAR072.WMF"/>
          <p:cNvPicPr>
            <a:picLocks noChangeAspect="1" noChangeArrowheads="1"/>
          </p:cNvPicPr>
          <p:nvPr/>
        </p:nvPicPr>
        <p:blipFill>
          <a:blip r:embed="rId9"/>
          <a:srcRect/>
          <a:stretch>
            <a:fillRect/>
          </a:stretch>
        </p:blipFill>
        <p:spPr bwMode="auto">
          <a:xfrm>
            <a:off x="4527549" y="1779148"/>
            <a:ext cx="3854467" cy="3721554"/>
          </a:xfrm>
          <a:prstGeom prst="rect">
            <a:avLst/>
          </a:prstGeom>
          <a:noFill/>
        </p:spPr>
      </p:pic>
      <p:pic>
        <p:nvPicPr>
          <p:cNvPr id="1001481" name="Picture 9" descr="D:\clip art\CARTOONS\CHAR159.WMF"/>
          <p:cNvPicPr>
            <a:picLocks noChangeAspect="1" noChangeArrowheads="1"/>
          </p:cNvPicPr>
          <p:nvPr/>
        </p:nvPicPr>
        <p:blipFill>
          <a:blip r:embed="rId10"/>
          <a:srcRect/>
          <a:stretch>
            <a:fillRect/>
          </a:stretch>
        </p:blipFill>
        <p:spPr bwMode="auto">
          <a:xfrm>
            <a:off x="4670525" y="1428736"/>
            <a:ext cx="3578112" cy="3429024"/>
          </a:xfrm>
          <a:prstGeom prst="rect">
            <a:avLst/>
          </a:prstGeom>
          <a:noFill/>
        </p:spPr>
      </p:pic>
      <p:pic>
        <p:nvPicPr>
          <p:cNvPr id="1001482" name="Picture 10" descr="D:\clip art\CARTOONS\CHAR156.WMF"/>
          <p:cNvPicPr>
            <a:picLocks noChangeAspect="1" noChangeArrowheads="1"/>
          </p:cNvPicPr>
          <p:nvPr/>
        </p:nvPicPr>
        <p:blipFill>
          <a:blip r:embed="rId11"/>
          <a:srcRect/>
          <a:stretch>
            <a:fillRect/>
          </a:stretch>
        </p:blipFill>
        <p:spPr bwMode="auto">
          <a:xfrm>
            <a:off x="4573059" y="1643050"/>
            <a:ext cx="3808957" cy="2528898"/>
          </a:xfrm>
          <a:prstGeom prst="rect">
            <a:avLst/>
          </a:prstGeom>
          <a:noFill/>
        </p:spPr>
      </p:pic>
      <p:pic>
        <p:nvPicPr>
          <p:cNvPr id="1001483" name="Picture 11" descr="D:\clip art\CARTOONS\CHAR131.WMF"/>
          <p:cNvPicPr>
            <a:picLocks noChangeAspect="1" noChangeArrowheads="1"/>
          </p:cNvPicPr>
          <p:nvPr/>
        </p:nvPicPr>
        <p:blipFill>
          <a:blip r:embed="rId12"/>
          <a:srcRect/>
          <a:stretch>
            <a:fillRect/>
          </a:stretch>
        </p:blipFill>
        <p:spPr bwMode="auto">
          <a:xfrm>
            <a:off x="4952992" y="1764896"/>
            <a:ext cx="3098816" cy="2735674"/>
          </a:xfrm>
          <a:prstGeom prst="rect">
            <a:avLst/>
          </a:prstGeom>
          <a:noFill/>
        </p:spPr>
      </p:pic>
      <p:pic>
        <p:nvPicPr>
          <p:cNvPr id="1001484" name="Picture 12" descr="D:\clip art\CARTOONS\CHAR152.WMF"/>
          <p:cNvPicPr>
            <a:picLocks noChangeAspect="1" noChangeArrowheads="1"/>
          </p:cNvPicPr>
          <p:nvPr/>
        </p:nvPicPr>
        <p:blipFill>
          <a:blip r:embed="rId13"/>
          <a:srcRect/>
          <a:stretch>
            <a:fillRect/>
          </a:stretch>
        </p:blipFill>
        <p:spPr bwMode="auto">
          <a:xfrm>
            <a:off x="4667240" y="1078299"/>
            <a:ext cx="4381531" cy="3598407"/>
          </a:xfrm>
          <a:prstGeom prst="rect">
            <a:avLst/>
          </a:prstGeom>
          <a:noFill/>
        </p:spPr>
      </p:pic>
      <p:pic>
        <p:nvPicPr>
          <p:cNvPr id="1001485" name="Picture 13" descr="D:\clip art\CARTOONS\CHAR125.WMF"/>
          <p:cNvPicPr>
            <a:picLocks noChangeAspect="1" noChangeArrowheads="1"/>
          </p:cNvPicPr>
          <p:nvPr/>
        </p:nvPicPr>
        <p:blipFill>
          <a:blip r:embed="rId14"/>
          <a:srcRect/>
          <a:stretch>
            <a:fillRect/>
          </a:stretch>
        </p:blipFill>
        <p:spPr bwMode="auto">
          <a:xfrm>
            <a:off x="4095736" y="1214423"/>
            <a:ext cx="4774717" cy="3294009"/>
          </a:xfrm>
          <a:prstGeom prst="rect">
            <a:avLst/>
          </a:prstGeom>
          <a:noFill/>
        </p:spPr>
      </p:pic>
      <p:sp>
        <p:nvSpPr>
          <p:cNvPr id="14" name="Date Placeholder 13"/>
          <p:cNvSpPr>
            <a:spLocks noGrp="1"/>
          </p:cNvSpPr>
          <p:nvPr>
            <p:ph type="dt" sz="half" idx="10"/>
          </p:nvPr>
        </p:nvSpPr>
        <p:spPr/>
        <p:txBody>
          <a:bodyPr/>
          <a:lstStyle/>
          <a:p>
            <a:pPr>
              <a:defRPr/>
            </a:pPr>
            <a:fld id="{DB1B02C7-92EC-4FD3-9F50-70778EEE0F07}" type="datetime1">
              <a:rPr lang="en-US" smtClean="0"/>
              <a:t>3/16/2020</a:t>
            </a:fld>
            <a:endParaRPr lang="fa-IR"/>
          </a:p>
        </p:txBody>
      </p:sp>
      <p:sp>
        <p:nvSpPr>
          <p:cNvPr id="15" name="Footer Placeholder 14"/>
          <p:cNvSpPr>
            <a:spLocks noGrp="1"/>
          </p:cNvSpPr>
          <p:nvPr>
            <p:ph type="ftr" sz="quarter" idx="11"/>
          </p:nvPr>
        </p:nvSpPr>
        <p:spPr/>
        <p:txBody>
          <a:bodyPr/>
          <a:lstStyle/>
          <a:p>
            <a:pPr>
              <a:defRPr/>
            </a:pPr>
            <a:r>
              <a:rPr lang="fa-IR" smtClean="0"/>
              <a:t>آموزشکده فنی وحرفه ای  امام خمینی (ره)قاین</a:t>
            </a:r>
            <a:endParaRPr lang="fa-IR"/>
          </a:p>
        </p:txBody>
      </p:sp>
      <p:sp>
        <p:nvSpPr>
          <p:cNvPr id="16" name="Slide Number Placeholder 15"/>
          <p:cNvSpPr>
            <a:spLocks noGrp="1"/>
          </p:cNvSpPr>
          <p:nvPr>
            <p:ph type="sldNum" sz="quarter" idx="12"/>
          </p:nvPr>
        </p:nvSpPr>
        <p:spPr/>
        <p:txBody>
          <a:bodyPr/>
          <a:lstStyle/>
          <a:p>
            <a:pPr>
              <a:defRPr/>
            </a:pPr>
            <a:fld id="{602AA26B-9963-408E-8F6F-D15248EA3D53}" type="slidenum">
              <a:rPr lang="fa-IR" smtClean="0"/>
              <a:pPr>
                <a:defRPr/>
              </a:pPr>
              <a:t>48</a:t>
            </a:fld>
            <a:endParaRPr lang="fa-IR"/>
          </a:p>
        </p:txBody>
      </p:sp>
    </p:spTree>
    <p:extLst>
      <p:ext uri="{BB962C8B-B14F-4D97-AF65-F5344CB8AC3E}">
        <p14:creationId xmlns:p14="http://schemas.microsoft.com/office/powerpoint/2010/main" val="654256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01474"/>
                                        </p:tgtEl>
                                        <p:attrNameLst>
                                          <p:attrName>style.visibility</p:attrName>
                                        </p:attrNameLst>
                                      </p:cBhvr>
                                      <p:to>
                                        <p:strVal val="visible"/>
                                      </p:to>
                                    </p:set>
                                    <p:animEffect transition="in" filter="fade">
                                      <p:cBhvr>
                                        <p:cTn id="10" dur="2000"/>
                                        <p:tgtEl>
                                          <p:spTgt spid="10014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1001474"/>
                                        </p:tgtEl>
                                      </p:cBhvr>
                                    </p:animEffect>
                                    <p:set>
                                      <p:cBhvr>
                                        <p:cTn id="15" dur="1" fill="hold">
                                          <p:stCondLst>
                                            <p:cond delay="1999"/>
                                          </p:stCondLst>
                                        </p:cTn>
                                        <p:tgtEl>
                                          <p:spTgt spid="100147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001475"/>
                                        </p:tgtEl>
                                        <p:attrNameLst>
                                          <p:attrName>style.visibility</p:attrName>
                                        </p:attrNameLst>
                                      </p:cBhvr>
                                      <p:to>
                                        <p:strVal val="visible"/>
                                      </p:to>
                                    </p:set>
                                    <p:animEffect transition="in" filter="fade">
                                      <p:cBhvr>
                                        <p:cTn id="23" dur="2000"/>
                                        <p:tgtEl>
                                          <p:spTgt spid="100147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1001475"/>
                                        </p:tgtEl>
                                      </p:cBhvr>
                                    </p:animEffect>
                                    <p:set>
                                      <p:cBhvr>
                                        <p:cTn id="28" dur="1" fill="hold">
                                          <p:stCondLst>
                                            <p:cond delay="1999"/>
                                          </p:stCondLst>
                                        </p:cTn>
                                        <p:tgtEl>
                                          <p:spTgt spid="100147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1001476"/>
                                        </p:tgtEl>
                                        <p:attrNameLst>
                                          <p:attrName>style.visibility</p:attrName>
                                        </p:attrNameLst>
                                      </p:cBhvr>
                                      <p:to>
                                        <p:strVal val="visible"/>
                                      </p:to>
                                    </p:set>
                                    <p:animEffect transition="in" filter="fade">
                                      <p:cBhvr>
                                        <p:cTn id="36" dur="2000"/>
                                        <p:tgtEl>
                                          <p:spTgt spid="100147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000"/>
                                        <p:tgtEl>
                                          <p:spTgt spid="1001476"/>
                                        </p:tgtEl>
                                      </p:cBhvr>
                                    </p:animEffect>
                                    <p:set>
                                      <p:cBhvr>
                                        <p:cTn id="41" dur="1" fill="hold">
                                          <p:stCondLst>
                                            <p:cond delay="1999"/>
                                          </p:stCondLst>
                                        </p:cTn>
                                        <p:tgtEl>
                                          <p:spTgt spid="100147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2000"/>
                                        <p:tgtEl>
                                          <p:spTgt spid="3"/>
                                        </p:tgtEl>
                                      </p:cBhvr>
                                    </p:animEffect>
                                  </p:childTnLst>
                                </p:cTn>
                              </p:par>
                              <p:par>
                                <p:cTn id="47" presetID="10" presetClass="entr" presetSubtype="0" fill="hold" nodeType="withEffect">
                                  <p:stCondLst>
                                    <p:cond delay="0"/>
                                  </p:stCondLst>
                                  <p:childTnLst>
                                    <p:set>
                                      <p:cBhvr>
                                        <p:cTn id="48" dur="1" fill="hold">
                                          <p:stCondLst>
                                            <p:cond delay="0"/>
                                          </p:stCondLst>
                                        </p:cTn>
                                        <p:tgtEl>
                                          <p:spTgt spid="1001477"/>
                                        </p:tgtEl>
                                        <p:attrNameLst>
                                          <p:attrName>style.visibility</p:attrName>
                                        </p:attrNameLst>
                                      </p:cBhvr>
                                      <p:to>
                                        <p:strVal val="visible"/>
                                      </p:to>
                                    </p:set>
                                    <p:animEffect transition="in" filter="fade">
                                      <p:cBhvr>
                                        <p:cTn id="49" dur="2000"/>
                                        <p:tgtEl>
                                          <p:spTgt spid="100147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2000"/>
                                        <p:tgtEl>
                                          <p:spTgt spid="1001477"/>
                                        </p:tgtEl>
                                      </p:cBhvr>
                                    </p:animEffect>
                                    <p:set>
                                      <p:cBhvr>
                                        <p:cTn id="54" dur="1" fill="hold">
                                          <p:stCondLst>
                                            <p:cond delay="1999"/>
                                          </p:stCondLst>
                                        </p:cTn>
                                        <p:tgtEl>
                                          <p:spTgt spid="100147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2000"/>
                                        <p:tgtEl>
                                          <p:spTgt spid="8"/>
                                        </p:tgtEl>
                                      </p:cBhvr>
                                    </p:animEffect>
                                  </p:childTnLst>
                                </p:cTn>
                              </p:par>
                              <p:par>
                                <p:cTn id="60" presetID="10" presetClass="entr" presetSubtype="0" fill="hold" nodeType="withEffect">
                                  <p:stCondLst>
                                    <p:cond delay="0"/>
                                  </p:stCondLst>
                                  <p:childTnLst>
                                    <p:set>
                                      <p:cBhvr>
                                        <p:cTn id="61" dur="1" fill="hold">
                                          <p:stCondLst>
                                            <p:cond delay="0"/>
                                          </p:stCondLst>
                                        </p:cTn>
                                        <p:tgtEl>
                                          <p:spTgt spid="1001478"/>
                                        </p:tgtEl>
                                        <p:attrNameLst>
                                          <p:attrName>style.visibility</p:attrName>
                                        </p:attrNameLst>
                                      </p:cBhvr>
                                      <p:to>
                                        <p:strVal val="visible"/>
                                      </p:to>
                                    </p:set>
                                    <p:animEffect transition="in" filter="fade">
                                      <p:cBhvr>
                                        <p:cTn id="62" dur="2000"/>
                                        <p:tgtEl>
                                          <p:spTgt spid="100147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2000"/>
                                        <p:tgtEl>
                                          <p:spTgt spid="1001478"/>
                                        </p:tgtEl>
                                      </p:cBhvr>
                                    </p:animEffect>
                                    <p:set>
                                      <p:cBhvr>
                                        <p:cTn id="67" dur="1" fill="hold">
                                          <p:stCondLst>
                                            <p:cond delay="1999"/>
                                          </p:stCondLst>
                                        </p:cTn>
                                        <p:tgtEl>
                                          <p:spTgt spid="100147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01479"/>
                                        </p:tgtEl>
                                        <p:attrNameLst>
                                          <p:attrName>style.visibility</p:attrName>
                                        </p:attrNameLst>
                                      </p:cBhvr>
                                      <p:to>
                                        <p:strVal val="visible"/>
                                      </p:to>
                                    </p:set>
                                    <p:animEffect transition="in" filter="fade">
                                      <p:cBhvr>
                                        <p:cTn id="72" dur="2000"/>
                                        <p:tgtEl>
                                          <p:spTgt spid="100147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000"/>
                                        <p:tgtEl>
                                          <p:spTgt spid="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2000"/>
                                        <p:tgtEl>
                                          <p:spTgt spid="1001479"/>
                                        </p:tgtEl>
                                      </p:cBhvr>
                                    </p:animEffect>
                                    <p:set>
                                      <p:cBhvr>
                                        <p:cTn id="80" dur="1" fill="hold">
                                          <p:stCondLst>
                                            <p:cond delay="1999"/>
                                          </p:stCondLst>
                                        </p:cTn>
                                        <p:tgtEl>
                                          <p:spTgt spid="100147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2000"/>
                                        <p:tgtEl>
                                          <p:spTgt spid="7"/>
                                        </p:tgtEl>
                                      </p:cBhvr>
                                    </p:animEffect>
                                  </p:childTnLst>
                                </p:cTn>
                              </p:par>
                              <p:par>
                                <p:cTn id="86" presetID="10" presetClass="entr" presetSubtype="0" fill="hold" nodeType="withEffect">
                                  <p:stCondLst>
                                    <p:cond delay="0"/>
                                  </p:stCondLst>
                                  <p:childTnLst>
                                    <p:set>
                                      <p:cBhvr>
                                        <p:cTn id="87" dur="1" fill="hold">
                                          <p:stCondLst>
                                            <p:cond delay="0"/>
                                          </p:stCondLst>
                                        </p:cTn>
                                        <p:tgtEl>
                                          <p:spTgt spid="1001480"/>
                                        </p:tgtEl>
                                        <p:attrNameLst>
                                          <p:attrName>style.visibility</p:attrName>
                                        </p:attrNameLst>
                                      </p:cBhvr>
                                      <p:to>
                                        <p:strVal val="visible"/>
                                      </p:to>
                                    </p:set>
                                    <p:animEffect transition="in" filter="fade">
                                      <p:cBhvr>
                                        <p:cTn id="88" dur="2000"/>
                                        <p:tgtEl>
                                          <p:spTgt spid="100148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2000"/>
                                        <p:tgtEl>
                                          <p:spTgt spid="1001480"/>
                                        </p:tgtEl>
                                      </p:cBhvr>
                                    </p:animEffect>
                                    <p:set>
                                      <p:cBhvr>
                                        <p:cTn id="93" dur="1" fill="hold">
                                          <p:stCondLst>
                                            <p:cond delay="1999"/>
                                          </p:stCondLst>
                                        </p:cTn>
                                        <p:tgtEl>
                                          <p:spTgt spid="100148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2000"/>
                                        <p:tgtEl>
                                          <p:spTgt spid="10"/>
                                        </p:tgtEl>
                                      </p:cBhvr>
                                    </p:animEffect>
                                  </p:childTnLst>
                                </p:cTn>
                              </p:par>
                              <p:par>
                                <p:cTn id="99" presetID="10" presetClass="entr" presetSubtype="0" fill="hold" nodeType="withEffect">
                                  <p:stCondLst>
                                    <p:cond delay="0"/>
                                  </p:stCondLst>
                                  <p:childTnLst>
                                    <p:set>
                                      <p:cBhvr>
                                        <p:cTn id="100" dur="1" fill="hold">
                                          <p:stCondLst>
                                            <p:cond delay="0"/>
                                          </p:stCondLst>
                                        </p:cTn>
                                        <p:tgtEl>
                                          <p:spTgt spid="1001481"/>
                                        </p:tgtEl>
                                        <p:attrNameLst>
                                          <p:attrName>style.visibility</p:attrName>
                                        </p:attrNameLst>
                                      </p:cBhvr>
                                      <p:to>
                                        <p:strVal val="visible"/>
                                      </p:to>
                                    </p:set>
                                    <p:animEffect transition="in" filter="fade">
                                      <p:cBhvr>
                                        <p:cTn id="101" dur="2000"/>
                                        <p:tgtEl>
                                          <p:spTgt spid="100148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2000"/>
                                        <p:tgtEl>
                                          <p:spTgt spid="1001481"/>
                                        </p:tgtEl>
                                      </p:cBhvr>
                                    </p:animEffect>
                                    <p:set>
                                      <p:cBhvr>
                                        <p:cTn id="106" dur="1" fill="hold">
                                          <p:stCondLst>
                                            <p:cond delay="1999"/>
                                          </p:stCondLst>
                                        </p:cTn>
                                        <p:tgtEl>
                                          <p:spTgt spid="100148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000"/>
                                        <p:tgtEl>
                                          <p:spTgt spid="12"/>
                                        </p:tgtEl>
                                      </p:cBhvr>
                                    </p:animEffect>
                                  </p:childTnLst>
                                </p:cTn>
                              </p:par>
                              <p:par>
                                <p:cTn id="112" presetID="10" presetClass="entr" presetSubtype="0" fill="hold" nodeType="withEffect">
                                  <p:stCondLst>
                                    <p:cond delay="0"/>
                                  </p:stCondLst>
                                  <p:childTnLst>
                                    <p:set>
                                      <p:cBhvr>
                                        <p:cTn id="113" dur="1" fill="hold">
                                          <p:stCondLst>
                                            <p:cond delay="0"/>
                                          </p:stCondLst>
                                        </p:cTn>
                                        <p:tgtEl>
                                          <p:spTgt spid="1001482"/>
                                        </p:tgtEl>
                                        <p:attrNameLst>
                                          <p:attrName>style.visibility</p:attrName>
                                        </p:attrNameLst>
                                      </p:cBhvr>
                                      <p:to>
                                        <p:strVal val="visible"/>
                                      </p:to>
                                    </p:set>
                                    <p:animEffect transition="in" filter="fade">
                                      <p:cBhvr>
                                        <p:cTn id="114" dur="2000"/>
                                        <p:tgtEl>
                                          <p:spTgt spid="100148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2000"/>
                                        <p:tgtEl>
                                          <p:spTgt spid="1001482"/>
                                        </p:tgtEl>
                                      </p:cBhvr>
                                    </p:animEffect>
                                    <p:set>
                                      <p:cBhvr>
                                        <p:cTn id="119" dur="1" fill="hold">
                                          <p:stCondLst>
                                            <p:cond delay="1999"/>
                                          </p:stCondLst>
                                        </p:cTn>
                                        <p:tgtEl>
                                          <p:spTgt spid="100148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9"/>
                                        </p:tgtEl>
                                        <p:attrNameLst>
                                          <p:attrName>style.visibility</p:attrName>
                                        </p:attrNameLst>
                                      </p:cBhvr>
                                      <p:to>
                                        <p:strVal val="visible"/>
                                      </p:to>
                                    </p:set>
                                    <p:animEffect transition="in" filter="fade">
                                      <p:cBhvr>
                                        <p:cTn id="124" dur="2000"/>
                                        <p:tgtEl>
                                          <p:spTgt spid="9"/>
                                        </p:tgtEl>
                                      </p:cBhvr>
                                    </p:animEffect>
                                  </p:childTnLst>
                                </p:cTn>
                              </p:par>
                              <p:par>
                                <p:cTn id="125" presetID="10" presetClass="entr" presetSubtype="0" fill="hold" nodeType="withEffect">
                                  <p:stCondLst>
                                    <p:cond delay="0"/>
                                  </p:stCondLst>
                                  <p:childTnLst>
                                    <p:set>
                                      <p:cBhvr>
                                        <p:cTn id="126" dur="1" fill="hold">
                                          <p:stCondLst>
                                            <p:cond delay="0"/>
                                          </p:stCondLst>
                                        </p:cTn>
                                        <p:tgtEl>
                                          <p:spTgt spid="1001483"/>
                                        </p:tgtEl>
                                        <p:attrNameLst>
                                          <p:attrName>style.visibility</p:attrName>
                                        </p:attrNameLst>
                                      </p:cBhvr>
                                      <p:to>
                                        <p:strVal val="visible"/>
                                      </p:to>
                                    </p:set>
                                    <p:animEffect transition="in" filter="fade">
                                      <p:cBhvr>
                                        <p:cTn id="127" dur="2000"/>
                                        <p:tgtEl>
                                          <p:spTgt spid="100148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2000"/>
                                        <p:tgtEl>
                                          <p:spTgt spid="1001483"/>
                                        </p:tgtEl>
                                      </p:cBhvr>
                                    </p:animEffect>
                                    <p:set>
                                      <p:cBhvr>
                                        <p:cTn id="132" dur="1" fill="hold">
                                          <p:stCondLst>
                                            <p:cond delay="1999"/>
                                          </p:stCondLst>
                                        </p:cTn>
                                        <p:tgtEl>
                                          <p:spTgt spid="1001483"/>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1001485"/>
                                        </p:tgtEl>
                                        <p:attrNameLst>
                                          <p:attrName>style.visibility</p:attrName>
                                        </p:attrNameLst>
                                      </p:cBhvr>
                                      <p:to>
                                        <p:strVal val="visible"/>
                                      </p:to>
                                    </p:set>
                                    <p:animEffect transition="in" filter="fade">
                                      <p:cBhvr>
                                        <p:cTn id="137" dur="2000"/>
                                        <p:tgtEl>
                                          <p:spTgt spid="1001485"/>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1"/>
                                        </p:tgtEl>
                                        <p:attrNameLst>
                                          <p:attrName>style.visibility</p:attrName>
                                        </p:attrNameLst>
                                      </p:cBhvr>
                                      <p:to>
                                        <p:strVal val="visible"/>
                                      </p:to>
                                    </p:set>
                                    <p:animEffect transition="in" filter="fade">
                                      <p:cBhvr>
                                        <p:cTn id="140" dur="2000"/>
                                        <p:tgtEl>
                                          <p:spTgt spid="11"/>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2000"/>
                                        <p:tgtEl>
                                          <p:spTgt spid="1001485"/>
                                        </p:tgtEl>
                                      </p:cBhvr>
                                    </p:animEffect>
                                    <p:set>
                                      <p:cBhvr>
                                        <p:cTn id="145" dur="1" fill="hold">
                                          <p:stCondLst>
                                            <p:cond delay="1999"/>
                                          </p:stCondLst>
                                        </p:cTn>
                                        <p:tgtEl>
                                          <p:spTgt spid="1001485"/>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1001484"/>
                                        </p:tgtEl>
                                        <p:attrNameLst>
                                          <p:attrName>style.visibility</p:attrName>
                                        </p:attrNameLst>
                                      </p:cBhvr>
                                      <p:to>
                                        <p:strVal val="visible"/>
                                      </p:to>
                                    </p:set>
                                    <p:animEffect transition="in" filter="fade">
                                      <p:cBhvr>
                                        <p:cTn id="150" dur="2000"/>
                                        <p:tgtEl>
                                          <p:spTgt spid="1001484"/>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13"/>
                                        </p:tgtEl>
                                        <p:attrNameLst>
                                          <p:attrName>style.visibility</p:attrName>
                                        </p:attrNameLst>
                                      </p:cBhvr>
                                      <p:to>
                                        <p:strVal val="visible"/>
                                      </p:to>
                                    </p:set>
                                    <p:animEffect transition="in" filter="fade">
                                      <p:cBhvr>
                                        <p:cTn id="15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P spid="9" grpId="0"/>
      <p:bldP spid="10"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0376" y="395785"/>
            <a:ext cx="11163869" cy="5295331"/>
          </a:xfrm>
        </p:spPr>
        <p:txBody>
          <a:bodyPr>
            <a:normAutofit fontScale="92500" lnSpcReduction="10000"/>
          </a:bodyPr>
          <a:lstStyle/>
          <a:p>
            <a:pPr marL="0" indent="0">
              <a:buNone/>
            </a:pPr>
            <a:r>
              <a:rPr lang="fa-IR" sz="4000" dirty="0" smtClean="0"/>
              <a:t>کار آفرین:</a:t>
            </a:r>
          </a:p>
          <a:p>
            <a:pPr marL="0" indent="0">
              <a:buNone/>
            </a:pPr>
            <a:r>
              <a:rPr lang="fa-IR" sz="4000" dirty="0" smtClean="0"/>
              <a:t>-</a:t>
            </a:r>
            <a:r>
              <a:rPr lang="fa-IR" sz="3200" dirty="0" smtClean="0"/>
              <a:t>کسی است متعهد می شود یک فعالیت اقتصادی را سازماندهی/اداره وتقبل نماید.</a:t>
            </a:r>
          </a:p>
          <a:p>
            <a:pPr marL="0" indent="0">
              <a:buNone/>
            </a:pPr>
            <a:r>
              <a:rPr lang="fa-IR" sz="3200" dirty="0" smtClean="0"/>
              <a:t>-کسی است که زیر بار تعهد می رود.</a:t>
            </a:r>
          </a:p>
          <a:p>
            <a:pPr marL="0" indent="0">
              <a:buNone/>
            </a:pPr>
            <a:r>
              <a:rPr lang="fa-IR" sz="3200" dirty="0" smtClean="0"/>
              <a:t>-کارآفرین کسی است که  فرصتی را کشف کرده و برای پیگیری و تحقیق آن سازمانی را ایجاد می کند.</a:t>
            </a:r>
          </a:p>
          <a:p>
            <a:pPr marL="0" indent="0">
              <a:buNone/>
            </a:pPr>
            <a:r>
              <a:rPr lang="fa-IR" sz="3200" dirty="0" smtClean="0"/>
              <a:t>-و.......</a:t>
            </a:r>
          </a:p>
          <a:p>
            <a:pPr marL="0" indent="0">
              <a:buNone/>
            </a:pPr>
            <a:r>
              <a:rPr lang="fa-IR" sz="3200" dirty="0" smtClean="0"/>
              <a:t>-شخص یا گروهی از افراد که برای پیشرفت جامعه و ایجاد اشتغال زایی و..... </a:t>
            </a:r>
          </a:p>
          <a:p>
            <a:pPr marL="0" indent="0">
              <a:buNone/>
            </a:pPr>
            <a:r>
              <a:rPr lang="fa-IR" sz="3200" dirty="0" smtClean="0"/>
              <a:t> هدف هایی را مشخص ومسئولیت کاری را برعهده می گیرد.</a:t>
            </a:r>
          </a:p>
          <a:p>
            <a:pPr marL="0" indent="0">
              <a:buNone/>
            </a:pPr>
            <a:endParaRPr lang="fa-IR" sz="3200" dirty="0"/>
          </a:p>
        </p:txBody>
      </p:sp>
      <p:sp>
        <p:nvSpPr>
          <p:cNvPr id="2" name="Date Placeholder 1"/>
          <p:cNvSpPr>
            <a:spLocks noGrp="1"/>
          </p:cNvSpPr>
          <p:nvPr>
            <p:ph type="dt" sz="half" idx="10"/>
          </p:nvPr>
        </p:nvSpPr>
        <p:spPr/>
        <p:txBody>
          <a:bodyPr/>
          <a:lstStyle/>
          <a:p>
            <a:fld id="{155DAF64-22EE-4A4C-95BD-D45DBB6A81A7}" type="datetime1">
              <a:rPr lang="en-US" smtClean="0"/>
              <a:t>3/16/2020</a:t>
            </a:fld>
            <a:endParaRPr lang="en-US" dirty="0"/>
          </a:p>
        </p:txBody>
      </p:sp>
      <p:sp>
        <p:nvSpPr>
          <p:cNvPr id="4" name="Footer Placeholder 3"/>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49</a:t>
            </a:fld>
            <a:endParaRPr lang="en-US" dirty="0"/>
          </a:p>
        </p:txBody>
      </p:sp>
    </p:spTree>
    <p:extLst>
      <p:ext uri="{BB962C8B-B14F-4D97-AF65-F5344CB8AC3E}">
        <p14:creationId xmlns:p14="http://schemas.microsoft.com/office/powerpoint/2010/main" val="122537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arn(inVertic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arn(inVertical)">
                                      <p:cBhvr>
                                        <p:cTn id="25" dur="500"/>
                                        <p:tgtEl>
                                          <p:spTgt spid="3">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arn(inVertical)">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5386" y="467435"/>
            <a:ext cx="10972800" cy="1143000"/>
          </a:xfrm>
        </p:spPr>
        <p:txBody>
          <a:bodyPr>
            <a:normAutofit fontScale="90000"/>
          </a:bodyPr>
          <a:lstStyle/>
          <a:p>
            <a:r>
              <a:rPr lang="fa-IR" dirty="0" smtClean="0">
                <a:cs typeface="B Titr" panose="00000700000000000000" pitchFamily="2" charset="-78"/>
              </a:rPr>
              <a:t>سر فصل دروس  کارآفرینی</a:t>
            </a:r>
            <a:br>
              <a:rPr lang="fa-IR" dirty="0" smtClean="0">
                <a:cs typeface="B Titr" panose="00000700000000000000" pitchFamily="2" charset="-78"/>
              </a:rPr>
            </a:br>
            <a:r>
              <a:rPr lang="fa-IR" dirty="0" smtClean="0">
                <a:cs typeface="B Titr" panose="00000700000000000000" pitchFamily="2" charset="-78"/>
              </a:rPr>
              <a:t> </a:t>
            </a:r>
            <a:br>
              <a:rPr lang="fa-IR" dirty="0" smtClean="0">
                <a:cs typeface="B Titr" panose="00000700000000000000" pitchFamily="2" charset="-78"/>
              </a:rPr>
            </a:br>
            <a:r>
              <a:rPr lang="fa-IR" dirty="0" smtClean="0">
                <a:cs typeface="B Titr" panose="00000700000000000000" pitchFamily="2" charset="-78"/>
              </a:rPr>
              <a:t>فصل اول: </a:t>
            </a:r>
            <a:endParaRPr lang="fa-IR" dirty="0">
              <a:cs typeface="B Titr" panose="00000700000000000000" pitchFamily="2" charset="-78"/>
            </a:endParaRPr>
          </a:p>
        </p:txBody>
      </p:sp>
      <p:sp>
        <p:nvSpPr>
          <p:cNvPr id="2" name="Date Placeholder 1"/>
          <p:cNvSpPr>
            <a:spLocks noGrp="1"/>
          </p:cNvSpPr>
          <p:nvPr>
            <p:ph type="dt" sz="half" idx="10"/>
          </p:nvPr>
        </p:nvSpPr>
        <p:spPr/>
        <p:txBody>
          <a:bodyPr/>
          <a:lstStyle/>
          <a:p>
            <a:pPr>
              <a:defRPr/>
            </a:pPr>
            <a:fld id="{8B62E9D3-BFA3-4B71-85D1-C99386B0212E}"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5</a:t>
            </a:fld>
            <a:endParaRPr lang="fa-IR"/>
          </a:p>
        </p:txBody>
      </p:sp>
      <p:pic>
        <p:nvPicPr>
          <p:cNvPr id="5" name="Picture 4"/>
          <p:cNvPicPr>
            <a:picLocks noChangeAspect="1"/>
          </p:cNvPicPr>
          <p:nvPr/>
        </p:nvPicPr>
        <p:blipFill rotWithShape="1">
          <a:blip r:embed="rId2"/>
          <a:srcRect l="-58273" t="145169" r="68345" b="-144656"/>
          <a:stretch/>
        </p:blipFill>
        <p:spPr>
          <a:xfrm>
            <a:off x="-5425280" y="4077073"/>
            <a:ext cx="12001333" cy="5082951"/>
          </a:xfrm>
          <a:prstGeom prst="rect">
            <a:avLst/>
          </a:prstGeom>
        </p:spPr>
      </p:pic>
      <p:pic>
        <p:nvPicPr>
          <p:cNvPr id="6" name="Picture 5"/>
          <p:cNvPicPr>
            <a:picLocks noChangeAspect="1"/>
          </p:cNvPicPr>
          <p:nvPr/>
        </p:nvPicPr>
        <p:blipFill rotWithShape="1">
          <a:blip r:embed="rId2"/>
          <a:srcRect l="10787" t="27162" r="31887" b="32094"/>
          <a:stretch/>
        </p:blipFill>
        <p:spPr>
          <a:xfrm>
            <a:off x="0" y="1801504"/>
            <a:ext cx="12191999" cy="4067032"/>
          </a:xfrm>
          <a:prstGeom prst="rect">
            <a:avLst/>
          </a:prstGeom>
        </p:spPr>
      </p:pic>
    </p:spTree>
    <p:extLst>
      <p:ext uri="{BB962C8B-B14F-4D97-AF65-F5344CB8AC3E}">
        <p14:creationId xmlns:p14="http://schemas.microsoft.com/office/powerpoint/2010/main" val="866484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26571" y="504967"/>
            <a:ext cx="11548906" cy="6059607"/>
          </a:xfrm>
        </p:spPr>
        <p:txBody>
          <a:bodyPr>
            <a:normAutofit/>
          </a:bodyPr>
          <a:lstStyle/>
          <a:p>
            <a:r>
              <a:rPr lang="fa-IR" sz="3200" dirty="0" smtClean="0"/>
              <a:t>- کار آفرینی می تواند نقش مهمی را در روند پیشرفت یک جامعه ایفا کند.</a:t>
            </a:r>
          </a:p>
          <a:p>
            <a:endParaRPr lang="fa-IR" sz="3200" dirty="0"/>
          </a:p>
          <a:p>
            <a:endParaRPr lang="fa-IR" sz="3200" dirty="0" smtClean="0"/>
          </a:p>
          <a:p>
            <a:endParaRPr lang="fa-IR" sz="3200" dirty="0"/>
          </a:p>
          <a:p>
            <a:endParaRPr lang="fa-IR" sz="3200" dirty="0" smtClean="0"/>
          </a:p>
          <a:p>
            <a:endParaRPr lang="fa-IR" sz="3200" dirty="0"/>
          </a:p>
          <a:p>
            <a:endParaRPr lang="fa-IR" sz="3200" dirty="0" smtClean="0"/>
          </a:p>
          <a:p>
            <a:endParaRPr lang="fa-IR" sz="3200" dirty="0"/>
          </a:p>
          <a:p>
            <a:endParaRPr lang="fa-IR" sz="3200" dirty="0" smtClean="0"/>
          </a:p>
          <a:p>
            <a:pPr algn="ctr"/>
            <a:endParaRPr lang="fa-IR" sz="3200" dirty="0" smtClean="0"/>
          </a:p>
          <a:p>
            <a:endParaRPr lang="fa-IR" sz="3200" dirty="0" smtClean="0"/>
          </a:p>
          <a:p>
            <a:pPr marL="0" indent="0" algn="ctr">
              <a:buNone/>
            </a:pPr>
            <a:endParaRPr lang="fa-IR" sz="1800" dirty="0" smtClean="0"/>
          </a:p>
          <a:p>
            <a:endParaRPr lang="fa-IR" sz="3200" dirty="0" smtClean="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408" y="1478369"/>
            <a:ext cx="6105069" cy="45044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571" y="1055687"/>
            <a:ext cx="5141324" cy="492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2FD3EE67-DF14-4B59-9BC7-37B3C692BA0E}" type="datetime1">
              <a:rPr lang="en-US" smtClean="0"/>
              <a:t>3/16/2020</a:t>
            </a:fld>
            <a:endParaRPr lang="en-US" dirty="0"/>
          </a:p>
        </p:txBody>
      </p:sp>
      <p:sp>
        <p:nvSpPr>
          <p:cNvPr id="6" name="Footer Placeholder 5"/>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50</a:t>
            </a:fld>
            <a:endParaRPr lang="en-US" dirty="0"/>
          </a:p>
        </p:txBody>
      </p:sp>
    </p:spTree>
    <p:extLst>
      <p:ext uri="{BB962C8B-B14F-4D97-AF65-F5344CB8AC3E}">
        <p14:creationId xmlns:p14="http://schemas.microsoft.com/office/powerpoint/2010/main" val="275259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94439508"/>
              </p:ext>
            </p:extLst>
          </p:nvPr>
        </p:nvGraphicFramePr>
        <p:xfrm>
          <a:off x="992778" y="3635830"/>
          <a:ext cx="2886891" cy="2164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761334556"/>
              </p:ext>
            </p:extLst>
          </p:nvPr>
        </p:nvGraphicFramePr>
        <p:xfrm>
          <a:off x="4646023" y="3635830"/>
          <a:ext cx="2899953" cy="20378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Content Placeholder 5"/>
          <p:cNvGraphicFramePr>
            <a:graphicFrameLocks noGrp="1"/>
          </p:cNvGraphicFramePr>
          <p:nvPr>
            <p:ph sz="quarter" idx="13"/>
            <p:extLst>
              <p:ext uri="{D42A27DB-BD31-4B8C-83A1-F6EECF244321}">
                <p14:modId xmlns:p14="http://schemas.microsoft.com/office/powerpoint/2010/main" val="567750352"/>
              </p:ext>
            </p:extLst>
          </p:nvPr>
        </p:nvGraphicFramePr>
        <p:xfrm>
          <a:off x="532262" y="1"/>
          <a:ext cx="11109277" cy="357571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 name="Date Placeholder 1"/>
          <p:cNvSpPr>
            <a:spLocks noGrp="1"/>
          </p:cNvSpPr>
          <p:nvPr>
            <p:ph type="dt" sz="half" idx="10"/>
          </p:nvPr>
        </p:nvSpPr>
        <p:spPr/>
        <p:txBody>
          <a:bodyPr/>
          <a:lstStyle/>
          <a:p>
            <a:fld id="{A81C97FD-0308-49E3-B117-ED353280A9E0}" type="datetime1">
              <a:rPr lang="en-US" smtClean="0"/>
              <a:t>3/16/2020</a:t>
            </a:fld>
            <a:endParaRPr lang="en-US" dirty="0"/>
          </a:p>
        </p:txBody>
      </p:sp>
      <p:sp>
        <p:nvSpPr>
          <p:cNvPr id="3" name="Footer Placeholder 2"/>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51</a:t>
            </a:fld>
            <a:endParaRPr lang="en-US" dirty="0"/>
          </a:p>
        </p:txBody>
      </p:sp>
    </p:spTree>
    <p:extLst>
      <p:ext uri="{BB962C8B-B14F-4D97-AF65-F5344CB8AC3E}">
        <p14:creationId xmlns:p14="http://schemas.microsoft.com/office/powerpoint/2010/main" val="23694562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2581d9efa03a421f886121fd70f2f4c11280544-240p__27292">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2" name="Date Placeholder 1"/>
          <p:cNvSpPr>
            <a:spLocks noGrp="1"/>
          </p:cNvSpPr>
          <p:nvPr>
            <p:ph type="dt" sz="half" idx="10"/>
          </p:nvPr>
        </p:nvSpPr>
        <p:spPr/>
        <p:txBody>
          <a:bodyPr/>
          <a:lstStyle/>
          <a:p>
            <a:fld id="{92F676B0-A1A0-4A0C-A010-2AEEED06915B}" type="datetime1">
              <a:rPr lang="en-US" smtClean="0"/>
              <a:t>3/16/2020</a:t>
            </a:fld>
            <a:endParaRPr lang="en-US" dirty="0"/>
          </a:p>
        </p:txBody>
      </p:sp>
      <p:sp>
        <p:nvSpPr>
          <p:cNvPr id="3" name="Footer Placeholder 2"/>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52</a:t>
            </a:fld>
            <a:endParaRPr lang="en-US" dirty="0"/>
          </a:p>
        </p:txBody>
      </p:sp>
    </p:spTree>
    <p:extLst>
      <p:ext uri="{BB962C8B-B14F-4D97-AF65-F5344CB8AC3E}">
        <p14:creationId xmlns:p14="http://schemas.microsoft.com/office/powerpoint/2010/main" val="3429999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7421" y="204716"/>
            <a:ext cx="11655188" cy="6318914"/>
          </a:xfrm>
        </p:spPr>
        <p:txBody>
          <a:bodyPr>
            <a:normAutofit/>
          </a:bodyPr>
          <a:lstStyle/>
          <a:p>
            <a:pPr marL="0" indent="0">
              <a:buNone/>
            </a:pPr>
            <a:r>
              <a:rPr lang="fa-IR" sz="2800" dirty="0" smtClean="0">
                <a:cs typeface="B Koodak" panose="00000700000000000000" pitchFamily="2" charset="-78"/>
              </a:rPr>
              <a:t>مفهوم کار آفرین و تاریخچه آن:</a:t>
            </a:r>
          </a:p>
          <a:p>
            <a:pPr marL="0" indent="0">
              <a:buNone/>
            </a:pPr>
            <a:r>
              <a:rPr lang="fa-IR" sz="2800" dirty="0" smtClean="0">
                <a:cs typeface="B Koodak" panose="00000700000000000000" pitchFamily="2" charset="-78"/>
              </a:rPr>
              <a:t>کارآفرینی واژه ای است نو که از معنی کلمه اش نمی توان به مفهوم واقعی آن پی برد.این واژه به جای کلمه</a:t>
            </a:r>
            <a:r>
              <a:rPr lang="en-US" sz="2800" dirty="0" smtClean="0">
                <a:cs typeface="B Koodak" panose="00000700000000000000" pitchFamily="2" charset="-78"/>
              </a:rPr>
              <a:t> entrepreneurship</a:t>
            </a:r>
            <a:r>
              <a:rPr lang="fa-IR" sz="2800" dirty="0" smtClean="0">
                <a:cs typeface="B Koodak" panose="00000700000000000000" pitchFamily="2" charset="-78"/>
              </a:rPr>
              <a:t> به کار می رود که در اصل از کلمه فرانسوی</a:t>
            </a:r>
            <a:r>
              <a:rPr lang="fa-IR" sz="3200" dirty="0" smtClean="0">
                <a:cs typeface="B Koodak" panose="00000700000000000000" pitchFamily="2" charset="-78"/>
              </a:rPr>
              <a:t> </a:t>
            </a:r>
            <a:r>
              <a:rPr lang="fa-IR" sz="3200" b="1" u="sng" dirty="0" smtClean="0">
                <a:solidFill>
                  <a:schemeClr val="tx2"/>
                </a:solidFill>
                <a:cs typeface="B Koodak" panose="00000700000000000000" pitchFamily="2" charset="-78"/>
              </a:rPr>
              <a:t>به معنای متعهد شدن</a:t>
            </a:r>
            <a:r>
              <a:rPr lang="fa-IR" sz="3200" dirty="0" smtClean="0">
                <a:cs typeface="B Koodak" panose="00000700000000000000" pitchFamily="2" charset="-78"/>
              </a:rPr>
              <a:t> </a:t>
            </a:r>
            <a:r>
              <a:rPr lang="fa-IR" sz="2800" dirty="0" smtClean="0">
                <a:cs typeface="B Koodak" panose="00000700000000000000" pitchFamily="2" charset="-78"/>
              </a:rPr>
              <a:t>نشات گرفته است.بنابر تعریف واژه نامه و بستر کارآفرین کسی است که متعهد می شود یک فعالیت اقتصادی را سازماندهی/اداره و تقبل نماید.</a:t>
            </a:r>
          </a:p>
          <a:p>
            <a:pPr marL="0" indent="0">
              <a:buNone/>
            </a:pPr>
            <a:r>
              <a:rPr lang="fa-IR" sz="2800" dirty="0" smtClean="0">
                <a:cs typeface="B Koodak" panose="00000700000000000000" pitchFamily="2" charset="-78"/>
              </a:rPr>
              <a:t>بعضی از دانشمندان نظیر </a:t>
            </a:r>
            <a:r>
              <a:rPr lang="fa-IR" sz="2800" u="sng" dirty="0" smtClean="0">
                <a:solidFill>
                  <a:schemeClr val="tx2"/>
                </a:solidFill>
                <a:cs typeface="B Koodak" panose="00000700000000000000" pitchFamily="2" charset="-78"/>
              </a:rPr>
              <a:t>شومپیتر</a:t>
            </a:r>
            <a:r>
              <a:rPr lang="fa-IR" sz="2800" dirty="0" smtClean="0">
                <a:cs typeface="B Koodak" panose="00000700000000000000" pitchFamily="2" charset="-78"/>
              </a:rPr>
              <a:t> </a:t>
            </a:r>
            <a:r>
              <a:rPr lang="fa-IR" sz="3200" b="1" i="1" dirty="0" smtClean="0">
                <a:cs typeface="B Koodak" panose="00000700000000000000" pitchFamily="2" charset="-78"/>
              </a:rPr>
              <a:t>کار افرین را مهمترین عامل توسعه اقتصادی دانسته اند</a:t>
            </a:r>
            <a:r>
              <a:rPr lang="fa-IR" sz="3200" dirty="0" smtClean="0">
                <a:cs typeface="B Koodak" panose="00000700000000000000" pitchFamily="2" charset="-78"/>
              </a:rPr>
              <a:t>.</a:t>
            </a:r>
          </a:p>
          <a:p>
            <a:pPr marL="0" indent="0">
              <a:buNone/>
            </a:pPr>
            <a:r>
              <a:rPr lang="fa-IR" sz="2400" dirty="0" smtClean="0">
                <a:cs typeface="B Koodak" panose="00000700000000000000" pitchFamily="2" charset="-78"/>
              </a:rPr>
              <a:t>وی</a:t>
            </a:r>
            <a:r>
              <a:rPr lang="fa-IR" sz="2800" dirty="0" smtClean="0">
                <a:cs typeface="B Koodak" panose="00000700000000000000" pitchFamily="2" charset="-78"/>
              </a:rPr>
              <a:t> معتقد است کار افرین یک مدیر صاحب فکر و ابتکار است که همراه با خلاقیت/ریسک پذیری/هوش/اندیشه و وسعت دید فرصت های طلایی می آفریند.اوقادر است که با نو آوری ها تحول ایجاد کند و یک شرکت زیان ده را به سوددهی برساند.</a:t>
            </a:r>
          </a:p>
          <a:p>
            <a:pPr marL="0" indent="0">
              <a:buNone/>
            </a:pPr>
            <a:endParaRPr lang="fa-IR" sz="2800" dirty="0" smtClean="0">
              <a:cs typeface="B Koodak" panose="00000700000000000000" pitchFamily="2" charset="-78"/>
            </a:endParaRPr>
          </a:p>
          <a:p>
            <a:pPr marL="0" indent="0">
              <a:buNone/>
            </a:pPr>
            <a:endParaRPr lang="fa-IR" sz="2800" dirty="0">
              <a:cs typeface="B Koodak" panose="00000700000000000000" pitchFamily="2" charset="-78"/>
            </a:endParaRPr>
          </a:p>
        </p:txBody>
      </p:sp>
      <p:sp>
        <p:nvSpPr>
          <p:cNvPr id="2" name="Date Placeholder 1"/>
          <p:cNvSpPr>
            <a:spLocks noGrp="1"/>
          </p:cNvSpPr>
          <p:nvPr>
            <p:ph type="dt" sz="half" idx="10"/>
          </p:nvPr>
        </p:nvSpPr>
        <p:spPr/>
        <p:txBody>
          <a:bodyPr/>
          <a:lstStyle/>
          <a:p>
            <a:fld id="{B501D7E8-B54E-41F4-BCB7-36D1999DEFC6}" type="datetime1">
              <a:rPr lang="en-US" smtClean="0"/>
              <a:t>3/16/2020</a:t>
            </a:fld>
            <a:endParaRPr lang="en-US" dirty="0"/>
          </a:p>
        </p:txBody>
      </p:sp>
      <p:sp>
        <p:nvSpPr>
          <p:cNvPr id="4" name="Footer Placeholder 3"/>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53</a:t>
            </a:fld>
            <a:endParaRPr lang="en-US" dirty="0"/>
          </a:p>
        </p:txBody>
      </p:sp>
    </p:spTree>
    <p:extLst>
      <p:ext uri="{BB962C8B-B14F-4D97-AF65-F5344CB8AC3E}">
        <p14:creationId xmlns:p14="http://schemas.microsoft.com/office/powerpoint/2010/main" val="39981337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22830" y="204716"/>
            <a:ext cx="11941791" cy="6489510"/>
          </a:xfrm>
        </p:spPr>
        <p:txBody>
          <a:bodyPr>
            <a:normAutofit/>
          </a:bodyPr>
          <a:lstStyle/>
          <a:p>
            <a:r>
              <a:rPr lang="fa-IR" sz="2800" dirty="0" smtClean="0">
                <a:cs typeface="B Koodak" panose="00000700000000000000" pitchFamily="2" charset="-78"/>
              </a:rPr>
              <a:t>سیرتکامل فعالان اقتصادی یا کارآفرینان نشان می دهد که کارآفرینی در نظریه های اقتصادی تبلور یافته و به عنوان عامل اصلی ایجاد ثروت یا موجد ارزش اقتصادی شناخته و از قرن پانزدهم تا کنون در کانون بحث مکاتب مختلف اقتصادی قرار داشته است.</a:t>
            </a:r>
          </a:p>
          <a:p>
            <a:r>
              <a:rPr lang="fa-IR" sz="2800" dirty="0" smtClean="0">
                <a:cs typeface="B Koodak" panose="00000700000000000000" pitchFamily="2" charset="-78"/>
              </a:rPr>
              <a:t>اما سابقه مفهوم کارافرینی در دانش امروزی به دویست سال پیش بر می گردد.اولین کسی که این مسئله را مطرح کرد فردی به نام </a:t>
            </a:r>
            <a:r>
              <a:rPr lang="fa-IR" sz="3200" b="1" i="1" u="sng" dirty="0" smtClean="0">
                <a:effectLst>
                  <a:outerShdw blurRad="38100" dist="38100" dir="2700000" algn="tl">
                    <a:srgbClr val="000000">
                      <a:alpha val="43137"/>
                    </a:srgbClr>
                  </a:outerShdw>
                </a:effectLst>
                <a:cs typeface="B Koodak" panose="00000700000000000000" pitchFamily="2" charset="-78"/>
              </a:rPr>
              <a:t>کانتیلون</a:t>
            </a:r>
            <a:r>
              <a:rPr lang="fa-IR" sz="2800" dirty="0" smtClean="0">
                <a:cs typeface="B Koodak" panose="00000700000000000000" pitchFamily="2" charset="-78"/>
              </a:rPr>
              <a:t> است.این واژه دستخوش تعاریف جدید شده و ترجمه آن در </a:t>
            </a:r>
            <a:r>
              <a:rPr lang="fa-IR" sz="3200" b="1" i="1" u="sng" dirty="0" smtClean="0">
                <a:effectLst>
                  <a:outerShdw blurRad="38100" dist="38100" dir="2700000" algn="tl">
                    <a:srgbClr val="000000">
                      <a:alpha val="43137"/>
                    </a:srgbClr>
                  </a:outerShdw>
                </a:effectLst>
                <a:cs typeface="B Koodak" panose="00000700000000000000" pitchFamily="2" charset="-78"/>
              </a:rPr>
              <a:t>ایران به </a:t>
            </a:r>
            <a:r>
              <a:rPr lang="fa-IR" sz="2800" b="1" i="1" u="sng" dirty="0" smtClean="0">
                <a:effectLst>
                  <a:outerShdw blurRad="38100" dist="38100" dir="2700000" algn="tl">
                    <a:srgbClr val="000000">
                      <a:alpha val="43137"/>
                    </a:srgbClr>
                  </a:outerShdw>
                </a:effectLst>
                <a:cs typeface="B Koodak" panose="00000700000000000000" pitchFamily="2" charset="-78"/>
              </a:rPr>
              <a:t>معنای همان کسی است که زیر بار تعهد می رود.</a:t>
            </a:r>
          </a:p>
          <a:p>
            <a:r>
              <a:rPr lang="fa-IR" sz="2800" dirty="0" smtClean="0">
                <a:cs typeface="B Koodak" panose="00000700000000000000" pitchFamily="2" charset="-78"/>
              </a:rPr>
              <a:t>امروزه بسیاری از شرکتها به لزوم کارافرینی سازمانی پی برده اند.</a:t>
            </a:r>
          </a:p>
          <a:p>
            <a:endParaRPr lang="fa-IR" sz="3200" dirty="0" smtClean="0">
              <a:cs typeface="B Koodak" panose="00000700000000000000" pitchFamily="2" charset="-78"/>
            </a:endParaRPr>
          </a:p>
          <a:p>
            <a:endParaRPr lang="fa-IR" sz="3200" dirty="0">
              <a:cs typeface="B Koodak" panose="000007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364" y="3005137"/>
            <a:ext cx="3628873" cy="36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17FEA2AD-4D4C-4A49-BAF0-A64F4FE9E6FE}" type="datetime1">
              <a:rPr lang="en-US" smtClean="0"/>
              <a:t>3/16/2020</a:t>
            </a:fld>
            <a:endParaRPr lang="en-US" dirty="0"/>
          </a:p>
        </p:txBody>
      </p:sp>
      <p:sp>
        <p:nvSpPr>
          <p:cNvPr id="5" name="Footer Placeholder 4"/>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54</a:t>
            </a:fld>
            <a:endParaRPr lang="en-US" dirty="0"/>
          </a:p>
        </p:txBody>
      </p:sp>
    </p:spTree>
    <p:extLst>
      <p:ext uri="{BB962C8B-B14F-4D97-AF65-F5344CB8AC3E}">
        <p14:creationId xmlns:p14="http://schemas.microsoft.com/office/powerpoint/2010/main" val="16612984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0125" y="109182"/>
            <a:ext cx="11859904" cy="6639636"/>
          </a:xfrm>
        </p:spPr>
        <p:txBody>
          <a:bodyPr>
            <a:normAutofit/>
          </a:bodyPr>
          <a:lstStyle/>
          <a:p>
            <a:pPr marL="0" indent="0">
              <a:buNone/>
            </a:pPr>
            <a:r>
              <a:rPr lang="fa-IR" sz="2800" dirty="0" smtClean="0">
                <a:cs typeface="B Koodak" panose="00000700000000000000" pitchFamily="2" charset="-78"/>
              </a:rPr>
              <a:t>می توان گفت در واقع هنوز هم تعریف کامل وجامع که مورد پذیرش همه ی صاحب نظران قرار گیرد از واژه کار آفرینی ارئه نشده اشت لیکن در این بین تئوری وتعاریف اقتصاددان مشهور اتریشی به نام جوزف</a:t>
            </a:r>
            <a:r>
              <a:rPr lang="fa-IR" sz="2800" dirty="0" smtClean="0">
                <a:effectLst>
                  <a:outerShdw blurRad="38100" dist="38100" dir="2700000" algn="tl">
                    <a:srgbClr val="000000">
                      <a:alpha val="43137"/>
                    </a:srgbClr>
                  </a:outerShdw>
                </a:effectLst>
                <a:cs typeface="B Koodak" panose="00000700000000000000" pitchFamily="2" charset="-78"/>
              </a:rPr>
              <a:t> </a:t>
            </a:r>
            <a:r>
              <a:rPr lang="fa-IR" sz="2800" b="1" i="1" u="sng" dirty="0" smtClean="0">
                <a:effectLst>
                  <a:outerShdw blurRad="38100" dist="38100" dir="2700000" algn="tl">
                    <a:srgbClr val="000000">
                      <a:alpha val="43137"/>
                    </a:srgbClr>
                  </a:outerShdw>
                </a:effectLst>
                <a:cs typeface="B Koodak" panose="00000700000000000000" pitchFamily="2" charset="-78"/>
              </a:rPr>
              <a:t>شومپیتر </a:t>
            </a:r>
            <a:r>
              <a:rPr lang="fa-IR" sz="2800" dirty="0" smtClean="0">
                <a:cs typeface="B Koodak" panose="00000700000000000000" pitchFamily="2" charset="-78"/>
              </a:rPr>
              <a:t>از کارآفرینی ونقش کارآفرینان در فرایند توسعه مورد توافق و ارجاع اکثر محققین در این زمینه است.بر طبق نظر وی </a:t>
            </a:r>
            <a:r>
              <a:rPr lang="fa-IR" sz="3200" dirty="0" smtClean="0">
                <a:effectLst>
                  <a:outerShdw blurRad="38100" dist="38100" dir="2700000" algn="tl">
                    <a:srgbClr val="000000">
                      <a:alpha val="43137"/>
                    </a:srgbClr>
                  </a:outerShdw>
                </a:effectLst>
                <a:cs typeface="B Koodak" panose="00000700000000000000" pitchFamily="2" charset="-78"/>
              </a:rPr>
              <a:t>کارآفرین نیروی محرکه اصلی در توسعه ی اقتصادی و موتور توسعه می باشد ونقش وی عبارت است از نو آوری یا ایجاد ترکیب های تازه از مواد. شومپیتر مشخصه اصلی کارآفرین را(نوآوری)می دانست وکار یک کارآفرین را(تخریب خلاق)تعریف کرد.</a:t>
            </a:r>
          </a:p>
          <a:p>
            <a:pPr marL="0" indent="0">
              <a:buNone/>
            </a:pPr>
            <a:r>
              <a:rPr lang="fa-IR" sz="2800" dirty="0" smtClean="0">
                <a:cs typeface="B Koodak" panose="00000700000000000000" pitchFamily="2" charset="-78"/>
              </a:rPr>
              <a:t>وی در کتاب(نظریه ی اقتصاد پویا)اشاره می کند که تعادل پویا از طریق نو آوری و کار آفرینی ایجاد می گردد واین ها مشخصه ی یک اقتصاد سالم هستند.</a:t>
            </a:r>
          </a:p>
          <a:p>
            <a:pPr marL="0" indent="0">
              <a:buNone/>
            </a:pPr>
            <a:endParaRPr lang="fa-IR" sz="2800" dirty="0">
              <a:cs typeface="B Koodak" panose="00000700000000000000" pitchFamily="2" charset="-78"/>
            </a:endParaRPr>
          </a:p>
        </p:txBody>
      </p:sp>
      <p:sp>
        <p:nvSpPr>
          <p:cNvPr id="2" name="Date Placeholder 1"/>
          <p:cNvSpPr>
            <a:spLocks noGrp="1"/>
          </p:cNvSpPr>
          <p:nvPr>
            <p:ph type="dt" sz="half" idx="10"/>
          </p:nvPr>
        </p:nvSpPr>
        <p:spPr/>
        <p:txBody>
          <a:bodyPr/>
          <a:lstStyle/>
          <a:p>
            <a:fld id="{6EB3A492-5555-47EA-BC28-99181FCFEA35}" type="datetime1">
              <a:rPr lang="en-US" smtClean="0"/>
              <a:t>3/16/2020</a:t>
            </a:fld>
            <a:endParaRPr lang="en-US" dirty="0"/>
          </a:p>
        </p:txBody>
      </p:sp>
      <p:sp>
        <p:nvSpPr>
          <p:cNvPr id="4" name="Footer Placeholder 3"/>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55</a:t>
            </a:fld>
            <a:endParaRPr lang="en-US" dirty="0"/>
          </a:p>
        </p:txBody>
      </p:sp>
    </p:spTree>
    <p:extLst>
      <p:ext uri="{BB962C8B-B14F-4D97-AF65-F5344CB8AC3E}">
        <p14:creationId xmlns:p14="http://schemas.microsoft.com/office/powerpoint/2010/main" val="14265718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86603" y="150124"/>
            <a:ext cx="11709779" cy="6598693"/>
          </a:xfrm>
        </p:spPr>
        <p:txBody>
          <a:bodyPr>
            <a:normAutofit fontScale="92500"/>
          </a:bodyPr>
          <a:lstStyle/>
          <a:p>
            <a:r>
              <a:rPr lang="fa-IR" sz="2800" dirty="0" smtClean="0">
                <a:cs typeface="B Koodak" panose="00000700000000000000" pitchFamily="2" charset="-78"/>
              </a:rPr>
              <a:t>سابقه کارآفرینی در دنیا:</a:t>
            </a:r>
          </a:p>
          <a:p>
            <a:r>
              <a:rPr lang="fa-IR" sz="2800" u="sng" dirty="0" smtClean="0">
                <a:effectLst>
                  <a:outerShdw blurRad="38100" dist="38100" dir="2700000" algn="tl">
                    <a:srgbClr val="000000">
                      <a:alpha val="43137"/>
                    </a:srgbClr>
                  </a:outerShdw>
                </a:effectLst>
                <a:cs typeface="B Koodak" panose="00000700000000000000" pitchFamily="2" charset="-78"/>
              </a:rPr>
              <a:t>در اوایل سده شانزدهم میلادی کسانی را که در کار معموریت نظامی بودند کارآفرین میخواندند </a:t>
            </a:r>
            <a:r>
              <a:rPr lang="fa-IR" sz="2800" dirty="0" smtClean="0">
                <a:cs typeface="B Koodak" panose="00000700000000000000" pitchFamily="2" charset="-78"/>
              </a:rPr>
              <a:t>وپس </a:t>
            </a:r>
          </a:p>
          <a:p>
            <a:pPr marL="0" indent="0">
              <a:buNone/>
            </a:pPr>
            <a:r>
              <a:rPr lang="fa-IR" sz="2800" dirty="0" smtClean="0">
                <a:cs typeface="B Koodak" panose="00000700000000000000" pitchFamily="2" charset="-78"/>
              </a:rPr>
              <a:t>از آن نیز برای مخاطرات دیگر نیز همین واژه با محدودیت هایی مورد استفاده قرار گرفت. از حدو</a:t>
            </a:r>
          </a:p>
          <a:p>
            <a:pPr marL="0" indent="0">
              <a:buNone/>
            </a:pPr>
            <a:r>
              <a:rPr lang="fa-IR" sz="2800" dirty="0" smtClean="0">
                <a:cs typeface="B Koodak" panose="00000700000000000000" pitchFamily="2" charset="-78"/>
              </a:rPr>
              <a:t>-بعد از آن </a:t>
            </a:r>
            <a:r>
              <a:rPr lang="fa-IR" sz="2800" u="sng" dirty="0" smtClean="0">
                <a:effectLst>
                  <a:outerShdw blurRad="38100" dist="38100" dir="2700000" algn="tl">
                    <a:srgbClr val="000000">
                      <a:alpha val="43137"/>
                    </a:srgbClr>
                  </a:outerShdw>
                </a:effectLst>
                <a:cs typeface="B Koodak" panose="00000700000000000000" pitchFamily="2" charset="-78"/>
              </a:rPr>
              <a:t>سال 1700میلادی به بعد درباره ی پیامنکاران دولت که دست اندرکار امور عمرانی بودند/از لفظ کارآفرین زیاد استفاده شده است.</a:t>
            </a:r>
          </a:p>
          <a:p>
            <a:pPr marL="0" indent="0">
              <a:buNone/>
            </a:pPr>
            <a:r>
              <a:rPr lang="fa-IR" sz="2800" dirty="0" smtClean="0">
                <a:cs typeface="B Koodak" panose="00000700000000000000" pitchFamily="2" charset="-78"/>
              </a:rPr>
              <a:t>کارآفرینی وکارافرینان اولین بار مورد توجه اقتصاددانان قرار گرفت وهمه مکاتب اقتصادی از قرن 16میلادی تا کنون به نحوی کارافینی را در نظریه های خود تشریح کردند.</a:t>
            </a:r>
          </a:p>
          <a:p>
            <a:pPr marL="0" indent="0">
              <a:buNone/>
            </a:pPr>
            <a:r>
              <a:rPr lang="fa-IR" sz="2800" b="1" i="1" dirty="0" smtClean="0">
                <a:effectLst>
                  <a:outerShdw blurRad="38100" dist="38100" dir="2700000" algn="tl">
                    <a:srgbClr val="000000">
                      <a:alpha val="43137"/>
                    </a:srgbClr>
                  </a:outerShdw>
                </a:effectLst>
                <a:cs typeface="B Koodak" panose="00000700000000000000" pitchFamily="2" charset="-78"/>
              </a:rPr>
              <a:t>جوزف شومپیتر با ارائه نظریه ی توسعه اقتصادی خود درسال1934که همزمان با دوران رکود بزرگ اقتصادی بود/ موجب شد تا نظر او در خصوص نقش محوری کارافرینان در ایجاد سود/مورد توجه قرار گیرد و به همین دلیل وی را (پدر کارافرینی)لقب داده اند.از نظر وی (کارافرین نیروی محرکه ی اصلی در توسعه اقتصادی است)ونقش کار افرینی عبارت است از(نوع آوری یا ایجاد ترکیب های تازه از مواد).</a:t>
            </a:r>
          </a:p>
          <a:p>
            <a:pPr marL="0" indent="0">
              <a:buNone/>
            </a:pPr>
            <a:endParaRPr lang="fa-IR" sz="2800" b="1" i="1" dirty="0">
              <a:effectLst>
                <a:outerShdw blurRad="38100" dist="38100" dir="2700000" algn="tl">
                  <a:srgbClr val="000000">
                    <a:alpha val="43137"/>
                  </a:srgbClr>
                </a:outerShdw>
              </a:effectLst>
              <a:cs typeface="B Koodak" panose="00000700000000000000" pitchFamily="2" charset="-78"/>
            </a:endParaRPr>
          </a:p>
        </p:txBody>
      </p:sp>
      <p:sp>
        <p:nvSpPr>
          <p:cNvPr id="2" name="Date Placeholder 1"/>
          <p:cNvSpPr>
            <a:spLocks noGrp="1"/>
          </p:cNvSpPr>
          <p:nvPr>
            <p:ph type="dt" sz="half" idx="10"/>
          </p:nvPr>
        </p:nvSpPr>
        <p:spPr/>
        <p:txBody>
          <a:bodyPr/>
          <a:lstStyle/>
          <a:p>
            <a:fld id="{EC985A3E-005D-42EA-B51F-713DE2F9E582}" type="datetime1">
              <a:rPr lang="en-US" smtClean="0"/>
              <a:t>3/16/2020</a:t>
            </a:fld>
            <a:endParaRPr lang="en-US" dirty="0"/>
          </a:p>
        </p:txBody>
      </p:sp>
      <p:sp>
        <p:nvSpPr>
          <p:cNvPr id="4" name="Footer Placeholder 3"/>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56</a:t>
            </a:fld>
            <a:endParaRPr lang="en-US" dirty="0"/>
          </a:p>
        </p:txBody>
      </p:sp>
    </p:spTree>
    <p:extLst>
      <p:ext uri="{BB962C8B-B14F-4D97-AF65-F5344CB8AC3E}">
        <p14:creationId xmlns:p14="http://schemas.microsoft.com/office/powerpoint/2010/main" val="29878050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45660" y="272955"/>
            <a:ext cx="11696131" cy="6421272"/>
          </a:xfrm>
        </p:spPr>
        <p:txBody>
          <a:bodyPr>
            <a:normAutofit/>
          </a:bodyPr>
          <a:lstStyle/>
          <a:p>
            <a:r>
              <a:rPr lang="fa-IR" sz="2800" dirty="0" smtClean="0">
                <a:cs typeface="B Koodak" panose="00000700000000000000" pitchFamily="2" charset="-78"/>
              </a:rPr>
              <a:t>همچنین کارافرینی از سوی روانشناسان و جامع شناسان با درک نقش کار افرینان در اقتصاد و به منظور شناسایی ویژگی ها و الگوهای رفتاری آن ها با بررسی و تحقیق در خصوص انان مورد توجه قرار گرفته است.</a:t>
            </a:r>
          </a:p>
          <a:p>
            <a:r>
              <a:rPr lang="fa-IR" sz="2800" dirty="0" smtClean="0">
                <a:cs typeface="B Koodak" panose="00000700000000000000" pitchFamily="2" charset="-78"/>
              </a:rPr>
              <a:t>سیر تاریخی مفهوم کار آفرینی:</a:t>
            </a:r>
          </a:p>
          <a:p>
            <a:r>
              <a:rPr lang="fa-IR" sz="2800" dirty="0" smtClean="0">
                <a:cs typeface="B Koodak" panose="00000700000000000000" pitchFamily="2" charset="-78"/>
              </a:rPr>
              <a:t>کار آفرینی در دوره های مختلف به افراد مختلفی گفته می شد که عبارتند از:</a:t>
            </a:r>
          </a:p>
          <a:p>
            <a:r>
              <a:rPr lang="fa-IR" sz="2800" b="1" i="1" dirty="0" smtClean="0">
                <a:effectLst>
                  <a:outerShdw blurRad="38100" dist="38100" dir="2700000" algn="tl">
                    <a:srgbClr val="000000">
                      <a:alpha val="43137"/>
                    </a:srgbClr>
                  </a:outerShdw>
                </a:effectLst>
                <a:cs typeface="B Koodak" panose="00000700000000000000" pitchFamily="2" charset="-78"/>
              </a:rPr>
              <a:t>دوره  اول:قرون 15و16میلادی:در این دوره به صاحبان پروژه های بزرگ که مسئولیت اجرایی این پروژه ها مانند ساخت کلیسا /قلعه و......را برعهده می گرفتند کارآفرین کی گفتند</a:t>
            </a:r>
          </a:p>
          <a:p>
            <a:r>
              <a:rPr lang="fa-IR" sz="2800" b="1" i="1" dirty="0" smtClean="0">
                <a:effectLst>
                  <a:outerShdw blurRad="38100" dist="38100" dir="2700000" algn="tl">
                    <a:srgbClr val="000000">
                      <a:alpha val="43137"/>
                    </a:srgbClr>
                  </a:outerShdw>
                </a:effectLst>
                <a:cs typeface="B Koodak" panose="00000700000000000000" pitchFamily="2" charset="-78"/>
              </a:rPr>
              <a:t>دوره دوم:قرون 17میلادی :همزمان با شروع انقلاب صنعتی دراروپا بوده که شامل افرادی همانند بازرگانان صنعت گران و دیگر مالکان خصوصی می باشد</a:t>
            </a:r>
          </a:p>
          <a:p>
            <a:r>
              <a:rPr lang="fa-IR" sz="2800" b="1" i="1" dirty="0" smtClean="0">
                <a:effectLst>
                  <a:outerShdw blurRad="38100" dist="38100" dir="2700000" algn="tl">
                    <a:srgbClr val="000000">
                      <a:alpha val="43137"/>
                    </a:srgbClr>
                  </a:outerShdw>
                </a:effectLst>
                <a:cs typeface="B Koodak" panose="00000700000000000000" pitchFamily="2" charset="-78"/>
              </a:rPr>
              <a:t>دوره سوم :قرون 18 و 19 میلادی:کارآفرین فردی است که مخاطره می کند وسر مایه و نیاز خود را از طریق وام تایین می کند</a:t>
            </a:r>
          </a:p>
        </p:txBody>
      </p:sp>
      <p:sp>
        <p:nvSpPr>
          <p:cNvPr id="2" name="Date Placeholder 1"/>
          <p:cNvSpPr>
            <a:spLocks noGrp="1"/>
          </p:cNvSpPr>
          <p:nvPr>
            <p:ph type="dt" sz="half" idx="10"/>
          </p:nvPr>
        </p:nvSpPr>
        <p:spPr/>
        <p:txBody>
          <a:bodyPr/>
          <a:lstStyle/>
          <a:p>
            <a:fld id="{A666617D-12A7-4EB8-BCDB-D8E5F1AC908F}" type="datetime1">
              <a:rPr lang="en-US" smtClean="0"/>
              <a:t>3/16/2020</a:t>
            </a:fld>
            <a:endParaRPr lang="en-US" dirty="0"/>
          </a:p>
        </p:txBody>
      </p:sp>
      <p:sp>
        <p:nvSpPr>
          <p:cNvPr id="4" name="Footer Placeholder 3"/>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57</a:t>
            </a:fld>
            <a:endParaRPr lang="en-US" dirty="0"/>
          </a:p>
        </p:txBody>
      </p:sp>
    </p:spTree>
    <p:extLst>
      <p:ext uri="{BB962C8B-B14F-4D97-AF65-F5344CB8AC3E}">
        <p14:creationId xmlns:p14="http://schemas.microsoft.com/office/powerpoint/2010/main" val="10015839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18363" y="259306"/>
            <a:ext cx="11559655" cy="6325737"/>
          </a:xfrm>
        </p:spPr>
        <p:txBody>
          <a:bodyPr>
            <a:normAutofit fontScale="92500" lnSpcReduction="10000"/>
          </a:bodyPr>
          <a:lstStyle/>
          <a:p>
            <a:r>
              <a:rPr lang="fa-IR" sz="2800" b="1" i="1" dirty="0">
                <a:effectLst>
                  <a:outerShdw blurRad="38100" dist="38100" dir="2700000" algn="tl">
                    <a:srgbClr val="000000">
                      <a:alpha val="43137"/>
                    </a:srgbClr>
                  </a:outerShdw>
                </a:effectLst>
                <a:cs typeface="B Koodak" panose="00000700000000000000" pitchFamily="2" charset="-78"/>
              </a:rPr>
              <a:t>دوره </a:t>
            </a:r>
            <a:r>
              <a:rPr lang="fa-IR" sz="2800" b="1" i="1" dirty="0" smtClean="0">
                <a:effectLst>
                  <a:outerShdw blurRad="38100" dist="38100" dir="2700000" algn="tl">
                    <a:srgbClr val="000000">
                      <a:alpha val="43137"/>
                    </a:srgbClr>
                  </a:outerShdw>
                </a:effectLst>
                <a:cs typeface="B Koodak" panose="00000700000000000000" pitchFamily="2" charset="-78"/>
              </a:rPr>
              <a:t>چهارم:(دهه های میانی قرن بیست): در این دوره مفهوم نوآوری شامل خلق محصولی جدید/ایجاد نظام توزیع جدید با ساختمان سازمان جدید به عنوان جزء اصلی به تعاریف کارآفرین اضاف شد</a:t>
            </a:r>
            <a:endParaRPr lang="fa-IR" sz="2800" dirty="0" smtClean="0">
              <a:cs typeface="B Koodak" panose="00000700000000000000" pitchFamily="2" charset="-78"/>
            </a:endParaRPr>
          </a:p>
          <a:p>
            <a:r>
              <a:rPr lang="fa-IR" sz="2800" dirty="0" smtClean="0">
                <a:cs typeface="B Koodak" panose="00000700000000000000" pitchFamily="2" charset="-78"/>
              </a:rPr>
              <a:t>دوره پنجم: همزمان با کسب و کار های کوچک و رشد اقتصادی بود که بعد از این دوره محققین علوم مدیریت نیز به ابعاد مختلف کارآفرینی و کارآفرینان توجه نمودند.</a:t>
            </a:r>
          </a:p>
          <a:p>
            <a:r>
              <a:rPr lang="fa-IR" sz="2800" dirty="0" smtClean="0">
                <a:cs typeface="B Koodak" panose="00000700000000000000" pitchFamily="2" charset="-78"/>
              </a:rPr>
              <a:t>تا ده1980 سه موج وسیع موضوع کار آفرینی را به جلوه راند:</a:t>
            </a:r>
          </a:p>
          <a:p>
            <a:r>
              <a:rPr lang="fa-IR" sz="2800" b="1" i="1" dirty="0" smtClean="0">
                <a:effectLst>
                  <a:outerShdw blurRad="38100" dist="38100" dir="2700000" algn="tl">
                    <a:srgbClr val="000000">
                      <a:alpha val="43137"/>
                    </a:srgbClr>
                  </a:outerShdw>
                </a:effectLst>
                <a:cs typeface="B Koodak" panose="00000700000000000000" pitchFamily="2" charset="-78"/>
              </a:rPr>
              <a:t>انفجار عمومی مطالعه(1950)</a:t>
            </a:r>
          </a:p>
          <a:p>
            <a:r>
              <a:rPr lang="fa-IR" sz="2800" b="1" i="1" dirty="0" smtClean="0">
                <a:effectLst>
                  <a:outerShdw blurRad="38100" dist="38100" dir="2700000" algn="tl">
                    <a:srgbClr val="000000">
                      <a:alpha val="43137"/>
                    </a:srgbClr>
                  </a:outerShdw>
                </a:effectLst>
                <a:cs typeface="B Koodak" panose="00000700000000000000" pitchFamily="2" charset="-78"/>
              </a:rPr>
              <a:t>ارائه رشته های کار افرینی بود(1960)</a:t>
            </a:r>
          </a:p>
          <a:p>
            <a:r>
              <a:rPr lang="fa-IR" sz="2800" b="1" i="1" dirty="0" smtClean="0">
                <a:effectLst>
                  <a:outerShdw blurRad="38100" dist="38100" dir="2700000" algn="tl">
                    <a:srgbClr val="000000">
                      <a:alpha val="43137"/>
                    </a:srgbClr>
                  </a:outerShdw>
                </a:effectLst>
                <a:cs typeface="B Koodak" panose="00000700000000000000" pitchFamily="2" charset="-78"/>
              </a:rPr>
              <a:t>علاقه مندی دولت ها به تحقیقات در زمینه کارآفرینی و بنگاهای کوچک /تشویق رشد شرکت های کوچک و انجام تحقیق در خصوص نوآوری های صنعتی بود.(1970)</a:t>
            </a:r>
          </a:p>
          <a:p>
            <a:r>
              <a:rPr lang="fa-IR" sz="3000" b="1" i="1" dirty="0" smtClean="0">
                <a:cs typeface="B Koodak" panose="00000700000000000000" pitchFamily="2" charset="-78"/>
              </a:rPr>
              <a:t>سابقه کار آفرینی در ایران</a:t>
            </a:r>
            <a:r>
              <a:rPr lang="fa-IR" sz="2800" dirty="0" smtClean="0">
                <a:cs typeface="B Koodak" panose="00000700000000000000" pitchFamily="2" charset="-78"/>
              </a:rPr>
              <a:t>:</a:t>
            </a:r>
          </a:p>
          <a:p>
            <a:r>
              <a:rPr lang="fa-IR" sz="2800" dirty="0">
                <a:cs typeface="B Koodak" panose="00000700000000000000" pitchFamily="2" charset="-78"/>
              </a:rPr>
              <a:t> </a:t>
            </a:r>
            <a:r>
              <a:rPr lang="fa-IR" sz="2800" dirty="0" smtClean="0">
                <a:cs typeface="B Koodak" panose="00000700000000000000" pitchFamily="2" charset="-78"/>
              </a:rPr>
              <a:t>در سال 1380 مورد توجه قرار گرفت که بیشتر در زمینه های  وزارت خانه های علوم/بهداشت و درمان/و... بود</a:t>
            </a:r>
          </a:p>
          <a:p>
            <a:endParaRPr lang="fa-IR" sz="2800" dirty="0">
              <a:cs typeface="B Koodak" panose="00000700000000000000" pitchFamily="2" charset="-78"/>
            </a:endParaRPr>
          </a:p>
        </p:txBody>
      </p:sp>
      <p:sp>
        <p:nvSpPr>
          <p:cNvPr id="2" name="Date Placeholder 1"/>
          <p:cNvSpPr>
            <a:spLocks noGrp="1"/>
          </p:cNvSpPr>
          <p:nvPr>
            <p:ph type="dt" sz="half" idx="10"/>
          </p:nvPr>
        </p:nvSpPr>
        <p:spPr/>
        <p:txBody>
          <a:bodyPr/>
          <a:lstStyle/>
          <a:p>
            <a:fld id="{81DF05D0-723C-409F-B5E5-721E284CEDA1}" type="datetime1">
              <a:rPr lang="en-US" smtClean="0"/>
              <a:t>3/16/2020</a:t>
            </a:fld>
            <a:endParaRPr lang="en-US" dirty="0"/>
          </a:p>
        </p:txBody>
      </p:sp>
      <p:sp>
        <p:nvSpPr>
          <p:cNvPr id="4" name="Footer Placeholder 3"/>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58</a:t>
            </a:fld>
            <a:endParaRPr lang="en-US" dirty="0"/>
          </a:p>
        </p:txBody>
      </p:sp>
    </p:spTree>
    <p:extLst>
      <p:ext uri="{BB962C8B-B14F-4D97-AF65-F5344CB8AC3E}">
        <p14:creationId xmlns:p14="http://schemas.microsoft.com/office/powerpoint/2010/main" val="35290791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72955" y="227524"/>
            <a:ext cx="11709779" cy="6544101"/>
          </a:xfrm>
        </p:spPr>
        <p:txBody>
          <a:bodyPr>
            <a:normAutofit/>
          </a:bodyPr>
          <a:lstStyle/>
          <a:p>
            <a:r>
              <a:rPr lang="fa-IR" sz="2800" b="1" i="1" dirty="0" smtClean="0">
                <a:effectLst>
                  <a:outerShdw blurRad="38100" dist="38100" dir="2700000" algn="tl">
                    <a:srgbClr val="000000">
                      <a:alpha val="43137"/>
                    </a:srgbClr>
                  </a:outerShdw>
                </a:effectLst>
                <a:cs typeface="B Koodak" panose="00000700000000000000" pitchFamily="2" charset="-78"/>
              </a:rPr>
              <a:t>اما متاسفانه واژه کار افرینی در ایران بیشتر به معنای ایجاد کار یا اشتغال زایی استفاده می شود باشد در حالی که کار آفرینی معنی و مفهوم های دیگری مثل باور شدن خلاقیت ها/ افزایش اعتماد به نفس و... می باشد.</a:t>
            </a:r>
          </a:p>
          <a:p>
            <a:r>
              <a:rPr lang="fa-IR" sz="2800" dirty="0" smtClean="0">
                <a:cs typeface="B Koodak" panose="00000700000000000000" pitchFamily="2" charset="-78"/>
              </a:rPr>
              <a:t>انواع کار آفرینی</a:t>
            </a:r>
          </a:p>
          <a:p>
            <a:r>
              <a:rPr lang="fa-IR" sz="2800" dirty="0" smtClean="0">
                <a:cs typeface="B Koodak" panose="00000700000000000000" pitchFamily="2" charset="-78"/>
              </a:rPr>
              <a:t>1-کار آفرین فردی:</a:t>
            </a:r>
          </a:p>
          <a:p>
            <a:r>
              <a:rPr lang="fa-IR" sz="2800" dirty="0" smtClean="0">
                <a:cs typeface="B Koodak" panose="00000700000000000000" pitchFamily="2" charset="-78"/>
              </a:rPr>
              <a:t>که یک سازمان مستقل را تاسیس یا اکتساب کرده یا نمایندگی آن را کسب می کند</a:t>
            </a:r>
          </a:p>
          <a:p>
            <a:r>
              <a:rPr lang="fa-IR" sz="2800" dirty="0" smtClean="0">
                <a:cs typeface="B Koodak" panose="00000700000000000000" pitchFamily="2" charset="-78"/>
              </a:rPr>
              <a:t>2-کار آفرین درون سازمانی</a:t>
            </a:r>
          </a:p>
          <a:p>
            <a:r>
              <a:rPr lang="fa-IR" sz="2800" dirty="0" smtClean="0">
                <a:cs typeface="B Koodak" panose="00000700000000000000" pitchFamily="2" charset="-78"/>
              </a:rPr>
              <a:t>3-کار آفرین سازمانی</a:t>
            </a:r>
          </a:p>
          <a:p>
            <a:endParaRPr lang="fa-IR" sz="2800" dirty="0">
              <a:cs typeface="B Koodak" panose="00000700000000000000" pitchFamily="2" charset="-78"/>
            </a:endParaRPr>
          </a:p>
        </p:txBody>
      </p:sp>
      <p:pic>
        <p:nvPicPr>
          <p:cNvPr id="4" name="Content Placeholder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660" y="3782384"/>
            <a:ext cx="3630304" cy="288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80489D42-516C-441D-8007-A555B73C3007}" type="datetime1">
              <a:rPr lang="en-US" smtClean="0"/>
              <a:t>3/16/2020</a:t>
            </a:fld>
            <a:endParaRPr lang="en-US" dirty="0"/>
          </a:p>
        </p:txBody>
      </p:sp>
      <p:sp>
        <p:nvSpPr>
          <p:cNvPr id="5" name="Footer Placeholder 4"/>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59</a:t>
            </a:fld>
            <a:endParaRPr lang="en-US" dirty="0"/>
          </a:p>
        </p:txBody>
      </p:sp>
    </p:spTree>
    <p:extLst>
      <p:ext uri="{BB962C8B-B14F-4D97-AF65-F5344CB8AC3E}">
        <p14:creationId xmlns:p14="http://schemas.microsoft.com/office/powerpoint/2010/main" val="2588403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EF0B285-A686-4B55-9AE2-33DB9336882D}"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6</a:t>
            </a:fld>
            <a:endParaRPr lang="fa-IR"/>
          </a:p>
        </p:txBody>
      </p:sp>
      <p:pic>
        <p:nvPicPr>
          <p:cNvPr id="8" name="Picture 7"/>
          <p:cNvPicPr>
            <a:picLocks noChangeAspect="1"/>
          </p:cNvPicPr>
          <p:nvPr/>
        </p:nvPicPr>
        <p:blipFill rotWithShape="1">
          <a:blip r:embed="rId2"/>
          <a:srcRect l="23435" t="29329" r="21775" b="50984"/>
          <a:stretch/>
        </p:blipFill>
        <p:spPr>
          <a:xfrm>
            <a:off x="0" y="2060848"/>
            <a:ext cx="12192000" cy="2756812"/>
          </a:xfrm>
          <a:prstGeom prst="rect">
            <a:avLst/>
          </a:prstGeom>
        </p:spPr>
      </p:pic>
      <p:sp>
        <p:nvSpPr>
          <p:cNvPr id="6" name="Title 6"/>
          <p:cNvSpPr txBox="1">
            <a:spLocks/>
          </p:cNvSpPr>
          <p:nvPr/>
        </p:nvSpPr>
        <p:spPr>
          <a:xfrm>
            <a:off x="609600" y="692696"/>
            <a:ext cx="10972800" cy="1143000"/>
          </a:xfrm>
          <a:prstGeom prst="rect">
            <a:avLst/>
          </a:prstGeom>
        </p:spPr>
        <p:txBody>
          <a:bodyPr/>
          <a:lst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a:lstStyle>
          <a:p>
            <a:pPr defTabSz="914400"/>
            <a:r>
              <a:rPr lang="fa-IR" dirty="0" smtClean="0">
                <a:cs typeface="B Titr" panose="00000700000000000000" pitchFamily="2" charset="-78"/>
              </a:rPr>
              <a:t>فصل 2  درس کارآفرینی  </a:t>
            </a:r>
            <a:endParaRPr lang="fa-IR" dirty="0">
              <a:cs typeface="B Titr" panose="00000700000000000000" pitchFamily="2" charset="-78"/>
            </a:endParaRPr>
          </a:p>
        </p:txBody>
      </p:sp>
    </p:spTree>
    <p:extLst>
      <p:ext uri="{BB962C8B-B14F-4D97-AF65-F5344CB8AC3E}">
        <p14:creationId xmlns:p14="http://schemas.microsoft.com/office/powerpoint/2010/main" val="110945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32012" y="177420"/>
            <a:ext cx="11744875" cy="6571397"/>
          </a:xfrm>
        </p:spPr>
        <p:txBody>
          <a:bodyPr>
            <a:normAutofit/>
          </a:bodyPr>
          <a:lstStyle/>
          <a:p>
            <a:r>
              <a:rPr lang="fa-IR" sz="3200" b="1" i="1" dirty="0" smtClean="0">
                <a:cs typeface="B Koodak" panose="00000700000000000000" pitchFamily="2" charset="-78"/>
              </a:rPr>
              <a:t>مهم ترین آثار و نقش های کار آفرین در جامعه:</a:t>
            </a:r>
          </a:p>
          <a:p>
            <a:r>
              <a:rPr lang="fa-IR" sz="2800" dirty="0" smtClean="0">
                <a:cs typeface="B Koodak" panose="00000700000000000000" pitchFamily="2" charset="-78"/>
              </a:rPr>
              <a:t>عامل اشتغال زایی</a:t>
            </a:r>
          </a:p>
          <a:p>
            <a:r>
              <a:rPr lang="fa-IR" sz="2800" dirty="0" smtClean="0">
                <a:cs typeface="B Koodak" panose="00000700000000000000" pitchFamily="2" charset="-78"/>
              </a:rPr>
              <a:t>عامل انتقال فناوری</a:t>
            </a:r>
          </a:p>
          <a:p>
            <a:r>
              <a:rPr lang="fa-IR" sz="2800" dirty="0" smtClean="0">
                <a:cs typeface="B Koodak" panose="00000700000000000000" pitchFamily="2" charset="-78"/>
              </a:rPr>
              <a:t>عامل نو اوری و روان کننده تغییر</a:t>
            </a:r>
          </a:p>
          <a:p>
            <a:r>
              <a:rPr lang="fa-IR" sz="2800" dirty="0" smtClean="0">
                <a:cs typeface="B Koodak" panose="00000700000000000000" pitchFamily="2" charset="-78"/>
              </a:rPr>
              <a:t>و......</a:t>
            </a:r>
            <a:endParaRPr lang="fa-IR" sz="2800" dirty="0">
              <a:cs typeface="B Koodak" panose="00000700000000000000" pitchFamily="2" charset="-78"/>
            </a:endParaRPr>
          </a:p>
          <a:p>
            <a:r>
              <a:rPr lang="fa-IR" sz="3200" b="1" i="1" dirty="0" smtClean="0">
                <a:cs typeface="B Koodak" panose="00000700000000000000" pitchFamily="2" charset="-78"/>
              </a:rPr>
              <a:t>مقایسه مدیر و کار آفرین:</a:t>
            </a:r>
          </a:p>
          <a:p>
            <a:r>
              <a:rPr lang="fa-IR" sz="2800" dirty="0" smtClean="0">
                <a:cs typeface="B Koodak" panose="00000700000000000000" pitchFamily="2" charset="-78"/>
              </a:rPr>
              <a:t>کارآفرین در اینده زندگی می کند اما مدیر در گذشته زندی می کند</a:t>
            </a:r>
          </a:p>
          <a:p>
            <a:r>
              <a:rPr lang="fa-IR" sz="2800" dirty="0" smtClean="0">
                <a:cs typeface="B Koodak" panose="00000700000000000000" pitchFamily="2" charset="-78"/>
              </a:rPr>
              <a:t>کار آفرین اشتیاق به کنترل دارد اما مدیر اشتیاق به دستور دادن دارد</a:t>
            </a:r>
          </a:p>
          <a:p>
            <a:r>
              <a:rPr lang="fa-IR" sz="2800" dirty="0" smtClean="0">
                <a:cs typeface="B Koodak" panose="00000700000000000000" pitchFamily="2" charset="-78"/>
              </a:rPr>
              <a:t>کار آفرین علاقه به تغییر دارد اما مدیر علاقه به ثبات دارد</a:t>
            </a:r>
          </a:p>
          <a:p>
            <a:r>
              <a:rPr lang="fa-IR" sz="2800" dirty="0" smtClean="0">
                <a:cs typeface="B Koodak" panose="00000700000000000000" pitchFamily="2" charset="-78"/>
              </a:rPr>
              <a:t>و....</a:t>
            </a:r>
          </a:p>
          <a:p>
            <a:endParaRPr lang="fa-IR" sz="2800" dirty="0" smtClean="0">
              <a:cs typeface="B Koodak" panose="00000700000000000000" pitchFamily="2" charset="-78"/>
            </a:endParaRPr>
          </a:p>
          <a:p>
            <a:endParaRPr lang="fa-IR" sz="2800" dirty="0" smtClean="0">
              <a:cs typeface="B Koodak" panose="000007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024" y="314631"/>
            <a:ext cx="4386822" cy="297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983D8124-254F-4683-AEDC-9FEF8219EFE8}" type="datetime1">
              <a:rPr lang="en-US" smtClean="0"/>
              <a:t>3/16/2020</a:t>
            </a:fld>
            <a:endParaRPr lang="en-US" dirty="0"/>
          </a:p>
        </p:txBody>
      </p:sp>
      <p:sp>
        <p:nvSpPr>
          <p:cNvPr id="5" name="Footer Placeholder 4"/>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60</a:t>
            </a:fld>
            <a:endParaRPr lang="en-US" dirty="0"/>
          </a:p>
        </p:txBody>
      </p:sp>
    </p:spTree>
    <p:extLst>
      <p:ext uri="{BB962C8B-B14F-4D97-AF65-F5344CB8AC3E}">
        <p14:creationId xmlns:p14="http://schemas.microsoft.com/office/powerpoint/2010/main" val="15796501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 y="532262"/>
            <a:ext cx="11641540" cy="5868537"/>
          </a:xfrm>
        </p:spPr>
        <p:txBody>
          <a:bodyPr>
            <a:normAutofit/>
          </a:bodyPr>
          <a:lstStyle/>
          <a:p>
            <a:r>
              <a:rPr lang="fa-IR" altLang="fa-IR" sz="3200" dirty="0"/>
              <a:t>ویژگی های کار </a:t>
            </a:r>
            <a:r>
              <a:rPr lang="fa-IR" altLang="fa-IR" sz="3200" dirty="0" smtClean="0"/>
              <a:t>افرینان:</a:t>
            </a:r>
          </a:p>
          <a:p>
            <a:r>
              <a:rPr lang="fa-IR" altLang="fa-IR" sz="2800" dirty="0" smtClean="0"/>
              <a:t>ریسک </a:t>
            </a:r>
            <a:r>
              <a:rPr lang="fa-IR" altLang="fa-IR" sz="2800" dirty="0"/>
              <a:t>پذیر (حساب شده)</a:t>
            </a:r>
          </a:p>
          <a:p>
            <a:r>
              <a:rPr lang="fa-IR" altLang="fa-IR" sz="2800" dirty="0"/>
              <a:t>نیاز به موفقیت دارند.</a:t>
            </a:r>
          </a:p>
          <a:p>
            <a:r>
              <a:rPr lang="fa-IR" altLang="fa-IR" sz="2800" dirty="0"/>
              <a:t>نوآور خلاق و ایده ساز میباشند.</a:t>
            </a:r>
          </a:p>
          <a:p>
            <a:r>
              <a:rPr lang="fa-IR" altLang="fa-IR" sz="2800" dirty="0"/>
              <a:t>دارای پشت کار زیادی میباشند.</a:t>
            </a:r>
          </a:p>
          <a:p>
            <a:r>
              <a:rPr lang="fa-IR" altLang="fa-IR" sz="2800" dirty="0"/>
              <a:t>صفت بارز انها آرمان گرایی است.</a:t>
            </a:r>
          </a:p>
          <a:p>
            <a:r>
              <a:rPr lang="fa-IR" altLang="fa-IR" sz="2800" dirty="0"/>
              <a:t>پیش قدم میباشند.</a:t>
            </a:r>
          </a:p>
          <a:p>
            <a:endParaRPr lang="fa-IR" sz="2800" dirty="0">
              <a:cs typeface="B Koodak" panose="00000700000000000000" pitchFamily="2" charset="-78"/>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63821" cy="5859704"/>
          </a:xfrm>
          <a:prstGeom prst="rect">
            <a:avLst/>
          </a:prstGeom>
        </p:spPr>
      </p:pic>
      <p:sp>
        <p:nvSpPr>
          <p:cNvPr id="2" name="Date Placeholder 1"/>
          <p:cNvSpPr>
            <a:spLocks noGrp="1"/>
          </p:cNvSpPr>
          <p:nvPr>
            <p:ph type="dt" sz="half" idx="10"/>
          </p:nvPr>
        </p:nvSpPr>
        <p:spPr/>
        <p:txBody>
          <a:bodyPr/>
          <a:lstStyle/>
          <a:p>
            <a:fld id="{93EB51DE-072F-4F43-8D30-7417BB881ED2}" type="datetime1">
              <a:rPr lang="en-US" smtClean="0"/>
              <a:t>3/16/2020</a:t>
            </a:fld>
            <a:endParaRPr lang="en-US" dirty="0"/>
          </a:p>
        </p:txBody>
      </p:sp>
      <p:sp>
        <p:nvSpPr>
          <p:cNvPr id="4" name="Footer Placeholder 3"/>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61</a:t>
            </a:fld>
            <a:endParaRPr lang="en-US" dirty="0"/>
          </a:p>
        </p:txBody>
      </p:sp>
    </p:spTree>
    <p:extLst>
      <p:ext uri="{BB962C8B-B14F-4D97-AF65-F5344CB8AC3E}">
        <p14:creationId xmlns:p14="http://schemas.microsoft.com/office/powerpoint/2010/main" val="97995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86603" y="382138"/>
            <a:ext cx="11641540" cy="6291618"/>
          </a:xfrm>
        </p:spPr>
        <p:txBody>
          <a:bodyPr>
            <a:normAutofit fontScale="92500" lnSpcReduction="20000"/>
          </a:bodyPr>
          <a:lstStyle/>
          <a:p>
            <a:r>
              <a:rPr lang="fa-IR" altLang="fa-IR" sz="2800" dirty="0"/>
              <a:t>اغلب در جستجو فرصت ها می باشند تا تهدیدها</a:t>
            </a:r>
          </a:p>
          <a:p>
            <a:r>
              <a:rPr lang="fa-IR" altLang="fa-IR" sz="2800" dirty="0"/>
              <a:t>نتیجه گرا میباشند.</a:t>
            </a:r>
          </a:p>
          <a:p>
            <a:r>
              <a:rPr lang="fa-IR" altLang="fa-IR" sz="2800" dirty="0"/>
              <a:t>اهل کار و عمل میباشند.</a:t>
            </a:r>
          </a:p>
          <a:p>
            <a:r>
              <a:rPr lang="fa-IR" altLang="fa-IR" sz="2800" dirty="0"/>
              <a:t>آینده گرا میباشند.</a:t>
            </a:r>
          </a:p>
          <a:p>
            <a:r>
              <a:rPr lang="fa-IR" altLang="fa-IR" sz="2800" dirty="0"/>
              <a:t>خیلی راحت نتیجه اعمال خود را میپذیرند.</a:t>
            </a:r>
          </a:p>
          <a:p>
            <a:r>
              <a:rPr lang="fa-IR" altLang="fa-IR" sz="2800" dirty="0"/>
              <a:t>به اجرای قواعد و قوانین زیاد مقید نیستند.</a:t>
            </a:r>
          </a:p>
          <a:p>
            <a:r>
              <a:rPr lang="fa-IR" altLang="fa-IR" sz="2800" dirty="0"/>
              <a:t>با تشویق افراد سایرین را به اجرای پروژه ها خود پیوند میزند.</a:t>
            </a:r>
          </a:p>
          <a:p>
            <a:r>
              <a:rPr lang="fa-IR" altLang="fa-IR" sz="2800" dirty="0"/>
              <a:t>هدف گرا میباشند.</a:t>
            </a:r>
          </a:p>
          <a:p>
            <a:r>
              <a:rPr lang="fa-IR" altLang="fa-IR" sz="2800" dirty="0"/>
              <a:t>علاقه مند هستند اعمال خود را با دیگران مقایسه کنند.</a:t>
            </a:r>
          </a:p>
          <a:p>
            <a:r>
              <a:rPr lang="fa-IR" altLang="fa-IR" sz="2800" dirty="0"/>
              <a:t>خود محور هستند.</a:t>
            </a:r>
          </a:p>
          <a:p>
            <a:r>
              <a:rPr lang="fa-IR" altLang="fa-IR" sz="2800" dirty="0"/>
              <a:t>ظریف و رویارویی بالایی با ابهامات دارند.</a:t>
            </a:r>
          </a:p>
          <a:p>
            <a:r>
              <a:rPr lang="fa-IR" altLang="fa-IR" sz="2800" dirty="0"/>
              <a:t>انعطاف پذیر میباشند.</a:t>
            </a:r>
          </a:p>
          <a:p>
            <a:endParaRPr lang="fa-IR" sz="2800" dirty="0">
              <a:cs typeface="B Koodak" panose="000007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81433" cy="589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5ED5D5D6-A04F-459A-BAAA-3213BB56C5E8}" type="datetime1">
              <a:rPr lang="en-US" smtClean="0"/>
              <a:t>3/16/2020</a:t>
            </a:fld>
            <a:endParaRPr lang="en-US" dirty="0"/>
          </a:p>
        </p:txBody>
      </p:sp>
      <p:sp>
        <p:nvSpPr>
          <p:cNvPr id="5" name="Footer Placeholder 4"/>
          <p:cNvSpPr>
            <a:spLocks noGrp="1"/>
          </p:cNvSpPr>
          <p:nvPr>
            <p:ph type="ftr" sz="quarter" idx="11"/>
          </p:nvPr>
        </p:nvSpPr>
        <p:spPr/>
        <p:txBody>
          <a:bodyPr/>
          <a:lstStyle/>
          <a:p>
            <a:r>
              <a:rPr lang="fa-IR" dirty="0" smtClean="0"/>
              <a:t>آموزشکده فنی وحرفه ای  امام خمینی (ره)قاین مدرس:ابراهیم شکوهیان</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62</a:t>
            </a:fld>
            <a:endParaRPr lang="en-US" dirty="0"/>
          </a:p>
        </p:txBody>
      </p:sp>
    </p:spTree>
    <p:extLst>
      <p:ext uri="{BB962C8B-B14F-4D97-AF65-F5344CB8AC3E}">
        <p14:creationId xmlns:p14="http://schemas.microsoft.com/office/powerpoint/2010/main" val="42241094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423080"/>
            <a:ext cx="11586949" cy="6434919"/>
          </a:xfrm>
        </p:spPr>
        <p:txBody>
          <a:bodyPr>
            <a:normAutofit/>
          </a:bodyPr>
          <a:lstStyle/>
          <a:p>
            <a:r>
              <a:rPr lang="fa-IR" sz="3200" dirty="0" smtClean="0"/>
              <a:t>همانطور که قبلا اشاره شد برای کارآفرین بودن به عوامل زیادی بستگی دارد اما مهم تر از همه ی آنها فکر و خلاقیت کارافرین می باشد که می تواند حتی در کاری ساده و کوچک تغییر وتحول ایجاد کرد. به عنوان مثال در کلیپ فوق خواهیم دید که یک کار آفرین چگونه می تواند کار آفرین باشد و البته به چه عوامل دیگری نیاز هست</a:t>
            </a:r>
            <a:endParaRPr lang="fa-IR" sz="320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61" y="2803958"/>
            <a:ext cx="3944202" cy="3035714"/>
          </a:xfrm>
          <a:prstGeom prst="rect">
            <a:avLst/>
          </a:prstGeom>
        </p:spPr>
      </p:pic>
      <p:sp>
        <p:nvSpPr>
          <p:cNvPr id="2" name="Date Placeholder 1"/>
          <p:cNvSpPr>
            <a:spLocks noGrp="1"/>
          </p:cNvSpPr>
          <p:nvPr>
            <p:ph type="dt" sz="half" idx="10"/>
          </p:nvPr>
        </p:nvSpPr>
        <p:spPr/>
        <p:txBody>
          <a:bodyPr/>
          <a:lstStyle/>
          <a:p>
            <a:fld id="{B5E88E2B-AA9E-4323-8F87-04B7AB53BA39}" type="datetime1">
              <a:rPr lang="en-US" smtClean="0"/>
              <a:t>3/16/2020</a:t>
            </a:fld>
            <a:endParaRPr lang="en-US" dirty="0"/>
          </a:p>
        </p:txBody>
      </p:sp>
      <p:sp>
        <p:nvSpPr>
          <p:cNvPr id="5" name="Footer Placeholder 4"/>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63</a:t>
            </a:fld>
            <a:endParaRPr lang="en-US" dirty="0"/>
          </a:p>
        </p:txBody>
      </p:sp>
    </p:spTree>
    <p:extLst>
      <p:ext uri="{BB962C8B-B14F-4D97-AF65-F5344CB8AC3E}">
        <p14:creationId xmlns:p14="http://schemas.microsoft.com/office/powerpoint/2010/main" val="17212436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05f6d146356a925f24a870d0b0bab8a9768454-360p__66263">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2" name="Date Placeholder 1"/>
          <p:cNvSpPr>
            <a:spLocks noGrp="1"/>
          </p:cNvSpPr>
          <p:nvPr>
            <p:ph type="dt" sz="half" idx="10"/>
          </p:nvPr>
        </p:nvSpPr>
        <p:spPr/>
        <p:txBody>
          <a:bodyPr/>
          <a:lstStyle/>
          <a:p>
            <a:fld id="{3EB1EF1E-4168-4FEC-AF32-F2DE568C6D2E}" type="datetime1">
              <a:rPr lang="en-US" smtClean="0"/>
              <a:t>3/16/2020</a:t>
            </a:fld>
            <a:endParaRPr lang="en-US" dirty="0"/>
          </a:p>
        </p:txBody>
      </p:sp>
      <p:sp>
        <p:nvSpPr>
          <p:cNvPr id="3" name="Footer Placeholder 2"/>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64</a:t>
            </a:fld>
            <a:endParaRPr lang="en-US" dirty="0"/>
          </a:p>
        </p:txBody>
      </p:sp>
    </p:spTree>
    <p:extLst>
      <p:ext uri="{BB962C8B-B14F-4D97-AF65-F5344CB8AC3E}">
        <p14:creationId xmlns:p14="http://schemas.microsoft.com/office/powerpoint/2010/main" val="241870565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D4354-CD28-4503-8AD6-26DE328850FA}" type="datetime1">
              <a:rPr lang="en-US" smtClean="0"/>
              <a:t>3/16/2020</a:t>
            </a:fld>
            <a:endParaRPr lang="en-US" dirty="0"/>
          </a:p>
        </p:txBody>
      </p:sp>
      <p:sp>
        <p:nvSpPr>
          <p:cNvPr id="3" name="Footer Placeholder 2"/>
          <p:cNvSpPr>
            <a:spLocks noGrp="1"/>
          </p:cNvSpPr>
          <p:nvPr>
            <p:ph type="ftr" sz="quarter" idx="11"/>
          </p:nvPr>
        </p:nvSpPr>
        <p:spPr/>
        <p:txBody>
          <a:bodyPr/>
          <a:lstStyle/>
          <a:p>
            <a:r>
              <a:rPr lang="fa-IR" smtClean="0"/>
              <a:t>آموزشکده فنی وحرفه ای  امام خمینی (ره)قاین مدرس:ابراهیم شکوهیان</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65</a:t>
            </a:fld>
            <a:endParaRPr lang="en-US" dirty="0"/>
          </a:p>
        </p:txBody>
      </p:sp>
      <p:pic>
        <p:nvPicPr>
          <p:cNvPr id="5" name="Picture 2" descr="33y111j"/>
          <p:cNvPicPr>
            <a:picLocks noChangeAspect="1" noChangeArrowheads="1"/>
          </p:cNvPicPr>
          <p:nvPr/>
        </p:nvPicPr>
        <p:blipFill>
          <a:blip r:embed="rId2"/>
          <a:srcRect/>
          <a:stretch>
            <a:fillRect/>
          </a:stretch>
        </p:blipFill>
        <p:spPr bwMode="auto">
          <a:xfrm>
            <a:off x="0" y="0"/>
            <a:ext cx="12344399" cy="7010400"/>
          </a:xfrm>
          <a:prstGeom prst="rect">
            <a:avLst/>
          </a:prstGeom>
          <a:noFill/>
        </p:spPr>
      </p:pic>
      <p:sp>
        <p:nvSpPr>
          <p:cNvPr id="6" name="WordArt 3"/>
          <p:cNvSpPr>
            <a:spLocks noChangeArrowheads="1" noChangeShapeType="1" noTextEdit="1"/>
          </p:cNvSpPr>
          <p:nvPr/>
        </p:nvSpPr>
        <p:spPr bwMode="auto">
          <a:xfrm>
            <a:off x="7112000" y="4442348"/>
            <a:ext cx="4751917" cy="646113"/>
          </a:xfrm>
          <a:prstGeom prst="rect">
            <a:avLst/>
          </a:prstGeom>
        </p:spPr>
        <p:txBody>
          <a:bodyPr wrap="none" fromWordArt="1">
            <a:prstTxWarp prst="textPlain">
              <a:avLst>
                <a:gd name="adj" fmla="val 50000"/>
              </a:avLst>
            </a:prstTxWarp>
          </a:bodyPr>
          <a:lstStyle/>
          <a:p>
            <a:r>
              <a:rPr lang="fa-IR" sz="3600" kern="10" dirty="0">
                <a:ln w="9525">
                  <a:solidFill>
                    <a:schemeClr val="bg1"/>
                  </a:solidFill>
                  <a:round/>
                  <a:headEnd/>
                  <a:tailEnd/>
                </a:ln>
                <a:solidFill>
                  <a:schemeClr val="bg1"/>
                </a:solidFill>
                <a:cs typeface="B Yagut"/>
              </a:rPr>
              <a:t>زنده باد ظرافت...</a:t>
            </a:r>
          </a:p>
        </p:txBody>
      </p:sp>
      <p:sp>
        <p:nvSpPr>
          <p:cNvPr id="7" name="Vertical Scroll 6"/>
          <p:cNvSpPr/>
          <p:nvPr/>
        </p:nvSpPr>
        <p:spPr>
          <a:xfrm>
            <a:off x="450376" y="4765404"/>
            <a:ext cx="3057099" cy="1717283"/>
          </a:xfrm>
          <a:prstGeom prst="vertic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7200" dirty="0" smtClean="0"/>
              <a:t>پایان</a:t>
            </a:r>
            <a:endParaRPr lang="fa-IR" sz="7200" dirty="0"/>
          </a:p>
        </p:txBody>
      </p:sp>
    </p:spTree>
    <p:extLst>
      <p:ext uri="{BB962C8B-B14F-4D97-AF65-F5344CB8AC3E}">
        <p14:creationId xmlns:p14="http://schemas.microsoft.com/office/powerpoint/2010/main" val="49644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3000"/>
                                        <p:tgtEl>
                                          <p:spTgt spid="5"/>
                                        </p:tgtEl>
                                      </p:cBhvr>
                                    </p:animEffect>
                                  </p:childTnLst>
                                </p:cTn>
                              </p:par>
                            </p:childTnLst>
                          </p:cTn>
                        </p:par>
                        <p:par>
                          <p:cTn id="8" fill="hold">
                            <p:stCondLst>
                              <p:cond delay="3000"/>
                            </p:stCondLst>
                            <p:childTnLst>
                              <p:par>
                                <p:cTn id="9" presetID="64" presetClass="path" presetSubtype="0" accel="50000" decel="50000" fill="hold" grpId="0" nodeType="afterEffect">
                                  <p:stCondLst>
                                    <p:cond delay="0"/>
                                  </p:stCondLst>
                                  <p:childTnLst>
                                    <p:animMotion origin="layout" path="M 0 0  L 0 -0.33295  E" pathEditMode="relative" ptsTypes="">
                                      <p:cBhvr>
                                        <p:cTn id="1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E223343-8BDE-4453-92CA-A529C57F5239}"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7</a:t>
            </a:fld>
            <a:endParaRPr lang="fa-IR"/>
          </a:p>
        </p:txBody>
      </p:sp>
      <p:pic>
        <p:nvPicPr>
          <p:cNvPr id="5" name="Picture 4"/>
          <p:cNvPicPr>
            <a:picLocks noChangeAspect="1"/>
          </p:cNvPicPr>
          <p:nvPr/>
        </p:nvPicPr>
        <p:blipFill rotWithShape="1">
          <a:blip r:embed="rId3"/>
          <a:srcRect l="24351" t="51186" r="21413" b="18298"/>
          <a:stretch/>
        </p:blipFill>
        <p:spPr>
          <a:xfrm>
            <a:off x="143340" y="1772816"/>
            <a:ext cx="11837185" cy="2808312"/>
          </a:xfrm>
          <a:prstGeom prst="rect">
            <a:avLst/>
          </a:prstGeom>
        </p:spPr>
      </p:pic>
      <p:sp>
        <p:nvSpPr>
          <p:cNvPr id="6" name="Title 6"/>
          <p:cNvSpPr txBox="1">
            <a:spLocks/>
          </p:cNvSpPr>
          <p:nvPr/>
        </p:nvSpPr>
        <p:spPr>
          <a:xfrm>
            <a:off x="815413" y="629816"/>
            <a:ext cx="10972800" cy="1143000"/>
          </a:xfrm>
          <a:prstGeom prst="rect">
            <a:avLst/>
          </a:prstGeom>
        </p:spPr>
        <p:txBody>
          <a:bodyPr/>
          <a:lst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a:lstStyle>
          <a:p>
            <a:pPr defTabSz="914400"/>
            <a:r>
              <a:rPr lang="fa-IR" dirty="0" smtClean="0">
                <a:cs typeface="B Titr" panose="00000700000000000000" pitchFamily="2" charset="-78"/>
              </a:rPr>
              <a:t>فصل 3  درس کارآفرینی  </a:t>
            </a:r>
            <a:endParaRPr lang="fa-IR" dirty="0">
              <a:cs typeface="B Titr" panose="00000700000000000000" pitchFamily="2" charset="-78"/>
            </a:endParaRPr>
          </a:p>
        </p:txBody>
      </p:sp>
    </p:spTree>
    <p:extLst>
      <p:ext uri="{BB962C8B-B14F-4D97-AF65-F5344CB8AC3E}">
        <p14:creationId xmlns:p14="http://schemas.microsoft.com/office/powerpoint/2010/main" val="1855292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170EDDE-3457-4294-A474-C81174A535D7}"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8</a:t>
            </a:fld>
            <a:endParaRPr lang="fa-IR"/>
          </a:p>
        </p:txBody>
      </p:sp>
      <p:pic>
        <p:nvPicPr>
          <p:cNvPr id="5" name="Picture 4"/>
          <p:cNvPicPr>
            <a:picLocks noChangeAspect="1"/>
          </p:cNvPicPr>
          <p:nvPr/>
        </p:nvPicPr>
        <p:blipFill rotWithShape="1">
          <a:blip r:embed="rId2"/>
          <a:srcRect l="23797" t="32484" r="20306" b="31095"/>
          <a:stretch/>
        </p:blipFill>
        <p:spPr>
          <a:xfrm>
            <a:off x="239349" y="1700808"/>
            <a:ext cx="11793743" cy="3240360"/>
          </a:xfrm>
          <a:prstGeom prst="rect">
            <a:avLst/>
          </a:prstGeom>
        </p:spPr>
      </p:pic>
      <p:sp>
        <p:nvSpPr>
          <p:cNvPr id="6" name="Title 6"/>
          <p:cNvSpPr txBox="1">
            <a:spLocks/>
          </p:cNvSpPr>
          <p:nvPr/>
        </p:nvSpPr>
        <p:spPr>
          <a:xfrm>
            <a:off x="643136" y="421717"/>
            <a:ext cx="10972800" cy="1143000"/>
          </a:xfrm>
          <a:prstGeom prst="rect">
            <a:avLst/>
          </a:prstGeom>
        </p:spPr>
        <p:txBody>
          <a:bodyPr/>
          <a:lst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a:lstStyle>
          <a:p>
            <a:pPr defTabSz="914400"/>
            <a:r>
              <a:rPr lang="fa-IR" dirty="0" smtClean="0">
                <a:cs typeface="B Titr" panose="00000700000000000000" pitchFamily="2" charset="-78"/>
              </a:rPr>
              <a:t>فصل  4 و5 درس کارآفرینی  </a:t>
            </a:r>
            <a:endParaRPr lang="fa-IR" dirty="0">
              <a:cs typeface="B Titr" panose="00000700000000000000" pitchFamily="2" charset="-78"/>
            </a:endParaRPr>
          </a:p>
        </p:txBody>
      </p:sp>
    </p:spTree>
    <p:extLst>
      <p:ext uri="{BB962C8B-B14F-4D97-AF65-F5344CB8AC3E}">
        <p14:creationId xmlns:p14="http://schemas.microsoft.com/office/powerpoint/2010/main" val="362895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95D5E3F-C978-4EA4-953A-40CC967CC4A5}" type="datetime1">
              <a:rPr lang="en-US" smtClean="0"/>
              <a:t>3/16/2020</a:t>
            </a:fld>
            <a:endParaRPr lang="fa-IR"/>
          </a:p>
        </p:txBody>
      </p:sp>
      <p:sp>
        <p:nvSpPr>
          <p:cNvPr id="3" name="Footer Placeholder 2"/>
          <p:cNvSpPr>
            <a:spLocks noGrp="1"/>
          </p:cNvSpPr>
          <p:nvPr>
            <p:ph type="ftr" sz="quarter" idx="11"/>
          </p:nvPr>
        </p:nvSpPr>
        <p:spPr/>
        <p:txBody>
          <a:bodyPr/>
          <a:lstStyle/>
          <a:p>
            <a:pPr>
              <a:defRPr/>
            </a:pPr>
            <a:r>
              <a:rPr lang="fa-IR" smtClean="0"/>
              <a:t>آموزشکده فنی وحرفه ای  امام خمینی (ره)قاین مدرس:ابراهیم شکوهیان</a:t>
            </a:r>
            <a:endParaRPr lang="fa-IR"/>
          </a:p>
        </p:txBody>
      </p:sp>
      <p:sp>
        <p:nvSpPr>
          <p:cNvPr id="4" name="Slide Number Placeholder 3"/>
          <p:cNvSpPr>
            <a:spLocks noGrp="1"/>
          </p:cNvSpPr>
          <p:nvPr>
            <p:ph type="sldNum" sz="quarter" idx="12"/>
          </p:nvPr>
        </p:nvSpPr>
        <p:spPr/>
        <p:txBody>
          <a:bodyPr/>
          <a:lstStyle/>
          <a:p>
            <a:pPr>
              <a:defRPr/>
            </a:pPr>
            <a:fld id="{602AA26B-9963-408E-8F6F-D15248EA3D53}" type="slidenum">
              <a:rPr lang="fa-IR" smtClean="0"/>
              <a:pPr>
                <a:defRPr/>
              </a:pPr>
              <a:t>9</a:t>
            </a:fld>
            <a:endParaRPr lang="fa-IR"/>
          </a:p>
        </p:txBody>
      </p:sp>
      <p:pic>
        <p:nvPicPr>
          <p:cNvPr id="5" name="Picture 4"/>
          <p:cNvPicPr>
            <a:picLocks noChangeAspect="1"/>
          </p:cNvPicPr>
          <p:nvPr/>
        </p:nvPicPr>
        <p:blipFill rotWithShape="1">
          <a:blip r:embed="rId2"/>
          <a:srcRect l="25096" t="25391" r="25096" b="39172"/>
          <a:stretch/>
        </p:blipFill>
        <p:spPr>
          <a:xfrm>
            <a:off x="335360" y="1124744"/>
            <a:ext cx="11521280" cy="3456384"/>
          </a:xfrm>
          <a:prstGeom prst="rect">
            <a:avLst/>
          </a:prstGeom>
        </p:spPr>
      </p:pic>
    </p:spTree>
    <p:extLst>
      <p:ext uri="{BB962C8B-B14F-4D97-AF65-F5344CB8AC3E}">
        <p14:creationId xmlns:p14="http://schemas.microsoft.com/office/powerpoint/2010/main" val="3597071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Droplet</Template>
  <TotalTime>1422</TotalTime>
  <Words>3421</Words>
  <Application>Microsoft Office PowerPoint</Application>
  <PresentationFormat>Custom</PresentationFormat>
  <Paragraphs>400</Paragraphs>
  <Slides>65</Slides>
  <Notes>9</Notes>
  <HiddenSlides>0</HiddenSlides>
  <MMClips>2</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Droplet</vt:lpstr>
      <vt:lpstr>PowerPoint Presentation</vt:lpstr>
      <vt:lpstr>PowerPoint Presentation</vt:lpstr>
      <vt:lpstr>درس کار آفرینی 982</vt:lpstr>
      <vt:lpstr>چگونگی ارزیابی  دانشجویان عزیز</vt:lpstr>
      <vt:lpstr>سر فصل دروس  کارآفرینی   فصل اول: </vt:lpstr>
      <vt:lpstr>PowerPoint Presentation</vt:lpstr>
      <vt:lpstr>PowerPoint Presentation</vt:lpstr>
      <vt:lpstr>PowerPoint Presentation</vt:lpstr>
      <vt:lpstr>PowerPoint Presentation</vt:lpstr>
      <vt:lpstr>PowerPoint Presentation</vt:lpstr>
      <vt:lpstr>http://meidoun.ir </vt:lpstr>
      <vt:lpstr>PowerPoint Presentation</vt:lpstr>
      <vt:lpstr>PowerPoint Presentation</vt:lpstr>
      <vt:lpstr>PowerPoint Presentation</vt:lpstr>
      <vt:lpstr>PowerPoint Presentation</vt:lpstr>
      <vt:lpstr>PowerPoint Presentation</vt:lpstr>
      <vt:lpstr>PowerPoint Presentation</vt:lpstr>
      <vt:lpstr>سایت های کار آفرینی</vt:lpstr>
      <vt:lpstr>PowerPoint Presentation</vt:lpstr>
      <vt:lpstr>PowerPoint Presentation</vt:lpstr>
      <vt:lpstr>PowerPoint Presentation</vt:lpstr>
      <vt:lpstr>PowerPoint Presentation</vt:lpstr>
      <vt:lpstr>PowerPoint Presentation</vt:lpstr>
      <vt:lpstr>طرح های کار آفرینی</vt:lpstr>
      <vt:lpstr>کتب کارآفرینی</vt:lpstr>
      <vt:lpstr>PowerPoint Presentation</vt:lpstr>
      <vt:lpstr>PowerPoint Presentation</vt:lpstr>
      <vt:lpstr>PowerPoint Presentation</vt:lpstr>
      <vt:lpstr>PowerPoint Presentation</vt:lpstr>
      <vt:lpstr>PowerPoint Presentation</vt:lpstr>
      <vt:lpstr>PowerPoint Presentation</vt:lpstr>
      <vt:lpstr>مقالات کار آفرینی</vt:lpstr>
      <vt:lpstr>فیلم های  درباره کارآفرینی</vt:lpstr>
      <vt:lpstr>PowerPoint Presentation</vt:lpstr>
      <vt:lpstr>کارآفرین موفق ایرانی مرتضی سلطانی  ”موسس زرماکارون“</vt:lpstr>
      <vt:lpstr>PowerPoint Presentation</vt:lpstr>
      <vt:lpstr>داستان زندگی مرتضی سلطانی از زبان ایشان: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TOLU</cp:lastModifiedBy>
  <cp:revision>47</cp:revision>
  <dcterms:created xsi:type="dcterms:W3CDTF">2018-09-22T09:16:15Z</dcterms:created>
  <dcterms:modified xsi:type="dcterms:W3CDTF">2020-03-16T11:30:23Z</dcterms:modified>
</cp:coreProperties>
</file>